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E83D0-BCA4-42BD-B634-FA6EC7921E8D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9396912-25CC-4648-B77D-6FE0E4900C07}">
      <dgm:prSet/>
      <dgm:spPr/>
      <dgm:t>
        <a:bodyPr/>
        <a:lstStyle/>
        <a:p>
          <a:r>
            <a:rPr lang="hr-HR"/>
            <a:t>Veličanstvene građevine</a:t>
          </a:r>
          <a:endParaRPr lang="en-US"/>
        </a:p>
      </dgm:t>
    </dgm:pt>
    <dgm:pt modelId="{357111F5-C23D-40CB-A3CA-DDC7150F9C25}" type="parTrans" cxnId="{31C48A39-355C-4516-8AEE-5865B20BD451}">
      <dgm:prSet/>
      <dgm:spPr/>
      <dgm:t>
        <a:bodyPr/>
        <a:lstStyle/>
        <a:p>
          <a:endParaRPr lang="en-US"/>
        </a:p>
      </dgm:t>
    </dgm:pt>
    <dgm:pt modelId="{CB752FBD-BB73-4C76-AB4F-953FDB040E26}" type="sibTrans" cxnId="{31C48A39-355C-4516-8AEE-5865B20BD451}">
      <dgm:prSet/>
      <dgm:spPr/>
      <dgm:t>
        <a:bodyPr/>
        <a:lstStyle/>
        <a:p>
          <a:endParaRPr lang="en-US"/>
        </a:p>
      </dgm:t>
    </dgm:pt>
    <dgm:pt modelId="{8C0AE7B2-AFA6-4C6A-8A52-4DE45677068A}">
      <dgm:prSet/>
      <dgm:spPr/>
      <dgm:t>
        <a:bodyPr/>
        <a:lstStyle/>
        <a:p>
          <a:r>
            <a:rPr lang="hr-HR"/>
            <a:t>Hramovi do VIII. stoljeća pr. Krista od drveta i opeke</a:t>
          </a:r>
          <a:endParaRPr lang="en-US"/>
        </a:p>
      </dgm:t>
    </dgm:pt>
    <dgm:pt modelId="{5A36E993-6448-4D3B-B141-7498E45DEDF6}" type="parTrans" cxnId="{909ED89A-9D3C-4FB9-8328-6EB42DBEBB26}">
      <dgm:prSet/>
      <dgm:spPr/>
      <dgm:t>
        <a:bodyPr/>
        <a:lstStyle/>
        <a:p>
          <a:endParaRPr lang="en-US"/>
        </a:p>
      </dgm:t>
    </dgm:pt>
    <dgm:pt modelId="{D1EAEA58-B53A-422E-B14C-9D7D29CE8E77}" type="sibTrans" cxnId="{909ED89A-9D3C-4FB9-8328-6EB42DBEBB26}">
      <dgm:prSet/>
      <dgm:spPr/>
      <dgm:t>
        <a:bodyPr/>
        <a:lstStyle/>
        <a:p>
          <a:endParaRPr lang="en-US"/>
        </a:p>
      </dgm:t>
    </dgm:pt>
    <dgm:pt modelId="{9FB4C3D9-E008-4C23-83A1-62ACC77DDEFC}">
      <dgm:prSet/>
      <dgm:spPr/>
      <dgm:t>
        <a:bodyPr/>
        <a:lstStyle/>
        <a:p>
          <a:r>
            <a:rPr lang="hr-HR"/>
            <a:t>Graditeljski zamah od V. stoljeća pr. Krista</a:t>
          </a:r>
          <a:endParaRPr lang="en-US"/>
        </a:p>
      </dgm:t>
    </dgm:pt>
    <dgm:pt modelId="{0397D353-C47F-4E5F-B96C-76DD8B6E0566}" type="parTrans" cxnId="{82ADBCA5-7378-4F31-8411-4DB682C6423F}">
      <dgm:prSet/>
      <dgm:spPr/>
      <dgm:t>
        <a:bodyPr/>
        <a:lstStyle/>
        <a:p>
          <a:endParaRPr lang="en-US"/>
        </a:p>
      </dgm:t>
    </dgm:pt>
    <dgm:pt modelId="{93E7FB67-280E-4931-8DCB-674881FB5E55}" type="sibTrans" cxnId="{82ADBCA5-7378-4F31-8411-4DB682C6423F}">
      <dgm:prSet/>
      <dgm:spPr/>
      <dgm:t>
        <a:bodyPr/>
        <a:lstStyle/>
        <a:p>
          <a:endParaRPr lang="en-US"/>
        </a:p>
      </dgm:t>
    </dgm:pt>
    <dgm:pt modelId="{C90ED7A6-9DB7-4E66-A176-01DFE2002AE5}">
      <dgm:prSet/>
      <dgm:spPr/>
      <dgm:t>
        <a:bodyPr/>
        <a:lstStyle/>
        <a:p>
          <a:r>
            <a:rPr lang="hr-HR"/>
            <a:t>Uporaba mramora i kamena</a:t>
          </a:r>
          <a:endParaRPr lang="en-US"/>
        </a:p>
      </dgm:t>
    </dgm:pt>
    <dgm:pt modelId="{79A0ECDD-AF03-4B83-9E03-C4B7B9171CCB}" type="parTrans" cxnId="{D9096B9A-8D3B-4F95-95FF-4EE0021147AB}">
      <dgm:prSet/>
      <dgm:spPr/>
      <dgm:t>
        <a:bodyPr/>
        <a:lstStyle/>
        <a:p>
          <a:endParaRPr lang="en-US"/>
        </a:p>
      </dgm:t>
    </dgm:pt>
    <dgm:pt modelId="{BF8942BB-0867-47BA-AA1A-A34A936B50E2}" type="sibTrans" cxnId="{D9096B9A-8D3B-4F95-95FF-4EE0021147AB}">
      <dgm:prSet/>
      <dgm:spPr/>
      <dgm:t>
        <a:bodyPr/>
        <a:lstStyle/>
        <a:p>
          <a:endParaRPr lang="en-US"/>
        </a:p>
      </dgm:t>
    </dgm:pt>
    <dgm:pt modelId="{B466D4BF-07A9-4058-BAD5-DDDAE5B71BCC}">
      <dgm:prSet/>
      <dgm:spPr/>
      <dgm:t>
        <a:bodyPr/>
        <a:lstStyle/>
        <a:p>
          <a:r>
            <a:rPr lang="hr-HR"/>
            <a:t>Obnova razrušene atenske Akropole</a:t>
          </a:r>
          <a:endParaRPr lang="en-US"/>
        </a:p>
      </dgm:t>
    </dgm:pt>
    <dgm:pt modelId="{7D0960FE-6E7C-44BD-B340-C44B1A999799}" type="parTrans" cxnId="{C2F76A73-5B50-4425-83B0-A17DF3FA3663}">
      <dgm:prSet/>
      <dgm:spPr/>
      <dgm:t>
        <a:bodyPr/>
        <a:lstStyle/>
        <a:p>
          <a:endParaRPr lang="en-US"/>
        </a:p>
      </dgm:t>
    </dgm:pt>
    <dgm:pt modelId="{EAC41054-4771-402B-829D-09669861C78C}" type="sibTrans" cxnId="{C2F76A73-5B50-4425-83B0-A17DF3FA3663}">
      <dgm:prSet/>
      <dgm:spPr/>
      <dgm:t>
        <a:bodyPr/>
        <a:lstStyle/>
        <a:p>
          <a:endParaRPr lang="en-US"/>
        </a:p>
      </dgm:t>
    </dgm:pt>
    <dgm:pt modelId="{D6C8166E-AC1A-4699-A576-2253533D78A5}" type="pres">
      <dgm:prSet presAssocID="{B93E83D0-BCA4-42BD-B634-FA6EC7921E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A18CAF-17BE-4349-B269-F0C9EC279F89}" type="pres">
      <dgm:prSet presAssocID="{59396912-25CC-4648-B77D-6FE0E4900C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2DBF05-BAED-42BC-B0FF-A44AD494340E}" type="pres">
      <dgm:prSet presAssocID="{CB752FBD-BB73-4C76-AB4F-953FDB040E26}" presName="sibTrans" presStyleCnt="0"/>
      <dgm:spPr/>
    </dgm:pt>
    <dgm:pt modelId="{C2525A55-88BB-464D-A756-1816F66FF4DB}" type="pres">
      <dgm:prSet presAssocID="{8C0AE7B2-AFA6-4C6A-8A52-4DE4567706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88A6F3-D4E9-45D3-855F-31C700E59738}" type="pres">
      <dgm:prSet presAssocID="{D1EAEA58-B53A-422E-B14C-9D7D29CE8E77}" presName="sibTrans" presStyleCnt="0"/>
      <dgm:spPr/>
    </dgm:pt>
    <dgm:pt modelId="{5CE0678F-8293-4F31-AC66-1B7DFA4E184B}" type="pres">
      <dgm:prSet presAssocID="{9FB4C3D9-E008-4C23-83A1-62ACC77DDEF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80EFED-BE46-4765-A806-E6F5488A5AD7}" type="pres">
      <dgm:prSet presAssocID="{93E7FB67-280E-4931-8DCB-674881FB5E55}" presName="sibTrans" presStyleCnt="0"/>
      <dgm:spPr/>
    </dgm:pt>
    <dgm:pt modelId="{9C9A9D26-838F-43A4-B158-94579829587B}" type="pres">
      <dgm:prSet presAssocID="{C90ED7A6-9DB7-4E66-A176-01DFE2002A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A3461C-BF93-4EC4-B5F0-A460A09F510D}" type="pres">
      <dgm:prSet presAssocID="{BF8942BB-0867-47BA-AA1A-A34A936B50E2}" presName="sibTrans" presStyleCnt="0"/>
      <dgm:spPr/>
    </dgm:pt>
    <dgm:pt modelId="{ED4EC108-A3DE-4D2C-AF97-E9A516B44F6E}" type="pres">
      <dgm:prSet presAssocID="{B466D4BF-07A9-4058-BAD5-DDDAE5B71B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ADBCA5-7378-4F31-8411-4DB682C6423F}" srcId="{B93E83D0-BCA4-42BD-B634-FA6EC7921E8D}" destId="{9FB4C3D9-E008-4C23-83A1-62ACC77DDEFC}" srcOrd="2" destOrd="0" parTransId="{0397D353-C47F-4E5F-B96C-76DD8B6E0566}" sibTransId="{93E7FB67-280E-4931-8DCB-674881FB5E55}"/>
    <dgm:cxn modelId="{1904A739-B6AA-496F-99BF-431982AF0B54}" type="presOf" srcId="{9FB4C3D9-E008-4C23-83A1-62ACC77DDEFC}" destId="{5CE0678F-8293-4F31-AC66-1B7DFA4E184B}" srcOrd="0" destOrd="0" presId="urn:microsoft.com/office/officeart/2005/8/layout/default#1"/>
    <dgm:cxn modelId="{C2F76A73-5B50-4425-83B0-A17DF3FA3663}" srcId="{B93E83D0-BCA4-42BD-B634-FA6EC7921E8D}" destId="{B466D4BF-07A9-4058-BAD5-DDDAE5B71BCC}" srcOrd="4" destOrd="0" parTransId="{7D0960FE-6E7C-44BD-B340-C44B1A999799}" sibTransId="{EAC41054-4771-402B-829D-09669861C78C}"/>
    <dgm:cxn modelId="{31C48A39-355C-4516-8AEE-5865B20BD451}" srcId="{B93E83D0-BCA4-42BD-B634-FA6EC7921E8D}" destId="{59396912-25CC-4648-B77D-6FE0E4900C07}" srcOrd="0" destOrd="0" parTransId="{357111F5-C23D-40CB-A3CA-DDC7150F9C25}" sibTransId="{CB752FBD-BB73-4C76-AB4F-953FDB040E26}"/>
    <dgm:cxn modelId="{909ED89A-9D3C-4FB9-8328-6EB42DBEBB26}" srcId="{B93E83D0-BCA4-42BD-B634-FA6EC7921E8D}" destId="{8C0AE7B2-AFA6-4C6A-8A52-4DE45677068A}" srcOrd="1" destOrd="0" parTransId="{5A36E993-6448-4D3B-B141-7498E45DEDF6}" sibTransId="{D1EAEA58-B53A-422E-B14C-9D7D29CE8E77}"/>
    <dgm:cxn modelId="{7A93E742-BE14-48E5-8392-241D4C79CD26}" type="presOf" srcId="{C90ED7A6-9DB7-4E66-A176-01DFE2002AE5}" destId="{9C9A9D26-838F-43A4-B158-94579829587B}" srcOrd="0" destOrd="0" presId="urn:microsoft.com/office/officeart/2005/8/layout/default#1"/>
    <dgm:cxn modelId="{D2AC00E6-DBCA-4D5A-8F63-7266A81E5A75}" type="presOf" srcId="{59396912-25CC-4648-B77D-6FE0E4900C07}" destId="{18A18CAF-17BE-4349-B269-F0C9EC279F89}" srcOrd="0" destOrd="0" presId="urn:microsoft.com/office/officeart/2005/8/layout/default#1"/>
    <dgm:cxn modelId="{D9096B9A-8D3B-4F95-95FF-4EE0021147AB}" srcId="{B93E83D0-BCA4-42BD-B634-FA6EC7921E8D}" destId="{C90ED7A6-9DB7-4E66-A176-01DFE2002AE5}" srcOrd="3" destOrd="0" parTransId="{79A0ECDD-AF03-4B83-9E03-C4B7B9171CCB}" sibTransId="{BF8942BB-0867-47BA-AA1A-A34A936B50E2}"/>
    <dgm:cxn modelId="{A00846E2-471D-426D-88CD-13C61EF6E71B}" type="presOf" srcId="{B466D4BF-07A9-4058-BAD5-DDDAE5B71BCC}" destId="{ED4EC108-A3DE-4D2C-AF97-E9A516B44F6E}" srcOrd="0" destOrd="0" presId="urn:microsoft.com/office/officeart/2005/8/layout/default#1"/>
    <dgm:cxn modelId="{E988E000-9F21-45F2-B602-A91509B5E2B3}" type="presOf" srcId="{8C0AE7B2-AFA6-4C6A-8A52-4DE45677068A}" destId="{C2525A55-88BB-464D-A756-1816F66FF4DB}" srcOrd="0" destOrd="0" presId="urn:microsoft.com/office/officeart/2005/8/layout/default#1"/>
    <dgm:cxn modelId="{11761F9C-CCBB-4B81-87EB-4020BD9438A4}" type="presOf" srcId="{B93E83D0-BCA4-42BD-B634-FA6EC7921E8D}" destId="{D6C8166E-AC1A-4699-A576-2253533D78A5}" srcOrd="0" destOrd="0" presId="urn:microsoft.com/office/officeart/2005/8/layout/default#1"/>
    <dgm:cxn modelId="{82DEA539-C56C-426F-A3AF-4C3503C1C87D}" type="presParOf" srcId="{D6C8166E-AC1A-4699-A576-2253533D78A5}" destId="{18A18CAF-17BE-4349-B269-F0C9EC279F89}" srcOrd="0" destOrd="0" presId="urn:microsoft.com/office/officeart/2005/8/layout/default#1"/>
    <dgm:cxn modelId="{EA629EEC-93E8-4639-AE5A-DE3870D3C788}" type="presParOf" srcId="{D6C8166E-AC1A-4699-A576-2253533D78A5}" destId="{A22DBF05-BAED-42BC-B0FF-A44AD494340E}" srcOrd="1" destOrd="0" presId="urn:microsoft.com/office/officeart/2005/8/layout/default#1"/>
    <dgm:cxn modelId="{2ACD5D96-4071-44CE-93B7-0017E561A87B}" type="presParOf" srcId="{D6C8166E-AC1A-4699-A576-2253533D78A5}" destId="{C2525A55-88BB-464D-A756-1816F66FF4DB}" srcOrd="2" destOrd="0" presId="urn:microsoft.com/office/officeart/2005/8/layout/default#1"/>
    <dgm:cxn modelId="{46FFA13D-4477-4F6F-A8E9-6717D15AAD6B}" type="presParOf" srcId="{D6C8166E-AC1A-4699-A576-2253533D78A5}" destId="{4388A6F3-D4E9-45D3-855F-31C700E59738}" srcOrd="3" destOrd="0" presId="urn:microsoft.com/office/officeart/2005/8/layout/default#1"/>
    <dgm:cxn modelId="{443A0FAB-5C28-4FC2-9FB9-F981170FD6EA}" type="presParOf" srcId="{D6C8166E-AC1A-4699-A576-2253533D78A5}" destId="{5CE0678F-8293-4F31-AC66-1B7DFA4E184B}" srcOrd="4" destOrd="0" presId="urn:microsoft.com/office/officeart/2005/8/layout/default#1"/>
    <dgm:cxn modelId="{918FAD6C-1F6A-4193-AA8B-2EA38038A5F3}" type="presParOf" srcId="{D6C8166E-AC1A-4699-A576-2253533D78A5}" destId="{9C80EFED-BE46-4765-A806-E6F5488A5AD7}" srcOrd="5" destOrd="0" presId="urn:microsoft.com/office/officeart/2005/8/layout/default#1"/>
    <dgm:cxn modelId="{5F340D54-4B0C-4626-9B09-DACC9849BF43}" type="presParOf" srcId="{D6C8166E-AC1A-4699-A576-2253533D78A5}" destId="{9C9A9D26-838F-43A4-B158-94579829587B}" srcOrd="6" destOrd="0" presId="urn:microsoft.com/office/officeart/2005/8/layout/default#1"/>
    <dgm:cxn modelId="{7C7F199B-28D5-4568-9C6C-3303AFCB56FF}" type="presParOf" srcId="{D6C8166E-AC1A-4699-A576-2253533D78A5}" destId="{08A3461C-BF93-4EC4-B5F0-A460A09F510D}" srcOrd="7" destOrd="0" presId="urn:microsoft.com/office/officeart/2005/8/layout/default#1"/>
    <dgm:cxn modelId="{E122D16A-0204-4CDA-9708-DB72DDE44014}" type="presParOf" srcId="{D6C8166E-AC1A-4699-A576-2253533D78A5}" destId="{ED4EC108-A3DE-4D2C-AF97-E9A516B44F6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9FE28-6A7D-4F1B-884C-61FECB9A4CC1}" type="doc">
      <dgm:prSet loTypeId="urn:microsoft.com/office/officeart/2005/8/layout/default#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1454B65-C73D-4D4B-85A8-ACB4E4E5EF35}">
      <dgm:prSet/>
      <dgm:spPr/>
      <dgm:t>
        <a:bodyPr/>
        <a:lstStyle/>
        <a:p>
          <a:r>
            <a:rPr lang="hr-HR"/>
            <a:t>Periklo i zlatno doba Atene</a:t>
          </a:r>
          <a:endParaRPr lang="en-US"/>
        </a:p>
      </dgm:t>
    </dgm:pt>
    <dgm:pt modelId="{2E4F3106-D123-4666-A644-D1E44C436B69}" type="parTrans" cxnId="{92972250-8F58-491E-AB01-997F53B33866}">
      <dgm:prSet/>
      <dgm:spPr/>
      <dgm:t>
        <a:bodyPr/>
        <a:lstStyle/>
        <a:p>
          <a:endParaRPr lang="en-US"/>
        </a:p>
      </dgm:t>
    </dgm:pt>
    <dgm:pt modelId="{3A708F9B-ED7D-4653-A135-FF138E4D5482}" type="sibTrans" cxnId="{92972250-8F58-491E-AB01-997F53B33866}">
      <dgm:prSet/>
      <dgm:spPr/>
      <dgm:t>
        <a:bodyPr/>
        <a:lstStyle/>
        <a:p>
          <a:endParaRPr lang="en-US"/>
        </a:p>
      </dgm:t>
    </dgm:pt>
    <dgm:pt modelId="{1DC9A547-4828-48A5-ADBA-CC73B8AE927B}">
      <dgm:prSet/>
      <dgm:spPr/>
      <dgm:t>
        <a:bodyPr/>
        <a:lstStyle/>
        <a:p>
          <a:r>
            <a:rPr lang="hr-HR"/>
            <a:t>U obnovi Akropole sudjeluje kipar Fidija i i najugledniji grčki arhitekti i umjetnici</a:t>
          </a:r>
          <a:endParaRPr lang="en-US"/>
        </a:p>
      </dgm:t>
    </dgm:pt>
    <dgm:pt modelId="{01209DB5-74E4-4C23-84CD-11C42EF8784B}" type="parTrans" cxnId="{BBB88E0E-DC2E-4608-AF91-250E6186CA35}">
      <dgm:prSet/>
      <dgm:spPr/>
      <dgm:t>
        <a:bodyPr/>
        <a:lstStyle/>
        <a:p>
          <a:endParaRPr lang="en-US"/>
        </a:p>
      </dgm:t>
    </dgm:pt>
    <dgm:pt modelId="{A670AB65-1A86-41E0-8AC0-14CD37BB9E0A}" type="sibTrans" cxnId="{BBB88E0E-DC2E-4608-AF91-250E6186CA35}">
      <dgm:prSet/>
      <dgm:spPr/>
      <dgm:t>
        <a:bodyPr/>
        <a:lstStyle/>
        <a:p>
          <a:endParaRPr lang="en-US"/>
        </a:p>
      </dgm:t>
    </dgm:pt>
    <dgm:pt modelId="{EF12208A-4479-470A-867A-1E643681F3FC}">
      <dgm:prSet/>
      <dgm:spPr/>
      <dgm:t>
        <a:bodyPr/>
        <a:lstStyle/>
        <a:p>
          <a:r>
            <a:rPr lang="hr-HR"/>
            <a:t>Izgradnja hramova u čast bogovima</a:t>
          </a:r>
          <a:endParaRPr lang="en-US"/>
        </a:p>
      </dgm:t>
    </dgm:pt>
    <dgm:pt modelId="{DD1AB16D-25A4-46CA-9BBF-7E86AA1C4334}" type="parTrans" cxnId="{62488632-2DBA-4151-96F1-18F9CEE6F4E4}">
      <dgm:prSet/>
      <dgm:spPr/>
      <dgm:t>
        <a:bodyPr/>
        <a:lstStyle/>
        <a:p>
          <a:endParaRPr lang="en-US"/>
        </a:p>
      </dgm:t>
    </dgm:pt>
    <dgm:pt modelId="{93997372-CC74-40C9-AE15-D2397F46ECB5}" type="sibTrans" cxnId="{62488632-2DBA-4151-96F1-18F9CEE6F4E4}">
      <dgm:prSet/>
      <dgm:spPr/>
      <dgm:t>
        <a:bodyPr/>
        <a:lstStyle/>
        <a:p>
          <a:endParaRPr lang="en-US"/>
        </a:p>
      </dgm:t>
    </dgm:pt>
    <dgm:pt modelId="{8960D1AF-DFF3-44A6-906D-EE053F87456A}">
      <dgm:prSet/>
      <dgm:spPr/>
      <dgm:t>
        <a:bodyPr/>
        <a:lstStyle/>
        <a:p>
          <a:r>
            <a:rPr lang="hr-HR"/>
            <a:t>Partenon, sagrađen u čast božici Ateni</a:t>
          </a:r>
          <a:endParaRPr lang="en-US"/>
        </a:p>
      </dgm:t>
    </dgm:pt>
    <dgm:pt modelId="{3CE89315-B33B-4B9E-9F89-896387A03F77}" type="parTrans" cxnId="{B6CE7AE0-4AEA-42D2-998E-08AFC56C93CF}">
      <dgm:prSet/>
      <dgm:spPr/>
      <dgm:t>
        <a:bodyPr/>
        <a:lstStyle/>
        <a:p>
          <a:endParaRPr lang="en-US"/>
        </a:p>
      </dgm:t>
    </dgm:pt>
    <dgm:pt modelId="{B57C03D9-3753-4EE5-AEA7-7EB5DA324D7D}" type="sibTrans" cxnId="{B6CE7AE0-4AEA-42D2-998E-08AFC56C93CF}">
      <dgm:prSet/>
      <dgm:spPr/>
      <dgm:t>
        <a:bodyPr/>
        <a:lstStyle/>
        <a:p>
          <a:endParaRPr lang="en-US"/>
        </a:p>
      </dgm:t>
    </dgm:pt>
    <dgm:pt modelId="{77D653A3-AF51-46F3-807B-5016608A2338}" type="pres">
      <dgm:prSet presAssocID="{0339FE28-6A7D-4F1B-884C-61FECB9A4C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AA857DC-F8BA-4410-9F8D-E4C4779E82B5}" type="pres">
      <dgm:prSet presAssocID="{A1454B65-C73D-4D4B-85A8-ACB4E4E5EF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F49792-E9CF-4CA9-8F83-016AD41E9E86}" type="pres">
      <dgm:prSet presAssocID="{3A708F9B-ED7D-4653-A135-FF138E4D5482}" presName="sibTrans" presStyleCnt="0"/>
      <dgm:spPr/>
    </dgm:pt>
    <dgm:pt modelId="{1F833753-5AF7-4378-BA8C-E37F288B1716}" type="pres">
      <dgm:prSet presAssocID="{1DC9A547-4828-48A5-ADBA-CC73B8AE92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B71BD2-1042-4CE9-B9F8-F99CFA0CDF64}" type="pres">
      <dgm:prSet presAssocID="{A670AB65-1A86-41E0-8AC0-14CD37BB9E0A}" presName="sibTrans" presStyleCnt="0"/>
      <dgm:spPr/>
    </dgm:pt>
    <dgm:pt modelId="{F469B05D-62C9-44C1-9DC5-37BF011B7868}" type="pres">
      <dgm:prSet presAssocID="{EF12208A-4479-470A-867A-1E643681F3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3ABDC9-5258-47DF-A0C6-05877E23E624}" type="pres">
      <dgm:prSet presAssocID="{93997372-CC74-40C9-AE15-D2397F46ECB5}" presName="sibTrans" presStyleCnt="0"/>
      <dgm:spPr/>
    </dgm:pt>
    <dgm:pt modelId="{41109DE2-441B-425E-83A6-81329B46F6B9}" type="pres">
      <dgm:prSet presAssocID="{8960D1AF-DFF3-44A6-906D-EE053F8745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1A4C21D-FB79-4F9C-81CF-88E18654198C}" type="presOf" srcId="{8960D1AF-DFF3-44A6-906D-EE053F87456A}" destId="{41109DE2-441B-425E-83A6-81329B46F6B9}" srcOrd="0" destOrd="0" presId="urn:microsoft.com/office/officeart/2005/8/layout/default#2"/>
    <dgm:cxn modelId="{CA420ACE-DC31-4CFC-A109-EC4C0C952076}" type="presOf" srcId="{0339FE28-6A7D-4F1B-884C-61FECB9A4CC1}" destId="{77D653A3-AF51-46F3-807B-5016608A2338}" srcOrd="0" destOrd="0" presId="urn:microsoft.com/office/officeart/2005/8/layout/default#2"/>
    <dgm:cxn modelId="{B18CC27D-9561-4424-8AF5-3CE7295B1353}" type="presOf" srcId="{EF12208A-4479-470A-867A-1E643681F3FC}" destId="{F469B05D-62C9-44C1-9DC5-37BF011B7868}" srcOrd="0" destOrd="0" presId="urn:microsoft.com/office/officeart/2005/8/layout/default#2"/>
    <dgm:cxn modelId="{92972250-8F58-491E-AB01-997F53B33866}" srcId="{0339FE28-6A7D-4F1B-884C-61FECB9A4CC1}" destId="{A1454B65-C73D-4D4B-85A8-ACB4E4E5EF35}" srcOrd="0" destOrd="0" parTransId="{2E4F3106-D123-4666-A644-D1E44C436B69}" sibTransId="{3A708F9B-ED7D-4653-A135-FF138E4D5482}"/>
    <dgm:cxn modelId="{CD64A5D5-AF8C-44F9-A6E2-1E29E6576AA9}" type="presOf" srcId="{A1454B65-C73D-4D4B-85A8-ACB4E4E5EF35}" destId="{FAA857DC-F8BA-4410-9F8D-E4C4779E82B5}" srcOrd="0" destOrd="0" presId="urn:microsoft.com/office/officeart/2005/8/layout/default#2"/>
    <dgm:cxn modelId="{BBB88E0E-DC2E-4608-AF91-250E6186CA35}" srcId="{0339FE28-6A7D-4F1B-884C-61FECB9A4CC1}" destId="{1DC9A547-4828-48A5-ADBA-CC73B8AE927B}" srcOrd="1" destOrd="0" parTransId="{01209DB5-74E4-4C23-84CD-11C42EF8784B}" sibTransId="{A670AB65-1A86-41E0-8AC0-14CD37BB9E0A}"/>
    <dgm:cxn modelId="{3A082A16-F066-4C19-8516-0EC15C09CE11}" type="presOf" srcId="{1DC9A547-4828-48A5-ADBA-CC73B8AE927B}" destId="{1F833753-5AF7-4378-BA8C-E37F288B1716}" srcOrd="0" destOrd="0" presId="urn:microsoft.com/office/officeart/2005/8/layout/default#2"/>
    <dgm:cxn modelId="{62488632-2DBA-4151-96F1-18F9CEE6F4E4}" srcId="{0339FE28-6A7D-4F1B-884C-61FECB9A4CC1}" destId="{EF12208A-4479-470A-867A-1E643681F3FC}" srcOrd="2" destOrd="0" parTransId="{DD1AB16D-25A4-46CA-9BBF-7E86AA1C4334}" sibTransId="{93997372-CC74-40C9-AE15-D2397F46ECB5}"/>
    <dgm:cxn modelId="{B6CE7AE0-4AEA-42D2-998E-08AFC56C93CF}" srcId="{0339FE28-6A7D-4F1B-884C-61FECB9A4CC1}" destId="{8960D1AF-DFF3-44A6-906D-EE053F87456A}" srcOrd="3" destOrd="0" parTransId="{3CE89315-B33B-4B9E-9F89-896387A03F77}" sibTransId="{B57C03D9-3753-4EE5-AEA7-7EB5DA324D7D}"/>
    <dgm:cxn modelId="{E7C50761-54AD-42CD-8EAA-E4214611EF81}" type="presParOf" srcId="{77D653A3-AF51-46F3-807B-5016608A2338}" destId="{FAA857DC-F8BA-4410-9F8D-E4C4779E82B5}" srcOrd="0" destOrd="0" presId="urn:microsoft.com/office/officeart/2005/8/layout/default#2"/>
    <dgm:cxn modelId="{0DB3713A-3B19-4A92-9A01-F8C6405B03BB}" type="presParOf" srcId="{77D653A3-AF51-46F3-807B-5016608A2338}" destId="{72F49792-E9CF-4CA9-8F83-016AD41E9E86}" srcOrd="1" destOrd="0" presId="urn:microsoft.com/office/officeart/2005/8/layout/default#2"/>
    <dgm:cxn modelId="{627443FD-BF4E-4974-AE42-4C29B28358D8}" type="presParOf" srcId="{77D653A3-AF51-46F3-807B-5016608A2338}" destId="{1F833753-5AF7-4378-BA8C-E37F288B1716}" srcOrd="2" destOrd="0" presId="urn:microsoft.com/office/officeart/2005/8/layout/default#2"/>
    <dgm:cxn modelId="{6C1E762E-05D4-4CAB-AC65-D34BEF54C060}" type="presParOf" srcId="{77D653A3-AF51-46F3-807B-5016608A2338}" destId="{A7B71BD2-1042-4CE9-B9F8-F99CFA0CDF64}" srcOrd="3" destOrd="0" presId="urn:microsoft.com/office/officeart/2005/8/layout/default#2"/>
    <dgm:cxn modelId="{9C40689E-4931-4F97-AB32-0FE2525C58BA}" type="presParOf" srcId="{77D653A3-AF51-46F3-807B-5016608A2338}" destId="{F469B05D-62C9-44C1-9DC5-37BF011B7868}" srcOrd="4" destOrd="0" presId="urn:microsoft.com/office/officeart/2005/8/layout/default#2"/>
    <dgm:cxn modelId="{2984C6C0-2B98-44DA-BC6D-001DF625FE99}" type="presParOf" srcId="{77D653A3-AF51-46F3-807B-5016608A2338}" destId="{183ABDC9-5258-47DF-A0C6-05877E23E624}" srcOrd="5" destOrd="0" presId="urn:microsoft.com/office/officeart/2005/8/layout/default#2"/>
    <dgm:cxn modelId="{0F7D3A5D-06B8-4EC9-B062-78CA09C471E0}" type="presParOf" srcId="{77D653A3-AF51-46F3-807B-5016608A2338}" destId="{41109DE2-441B-425E-83A6-81329B46F6B9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A8813F-2441-4ED5-B8AE-BFC83257838A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E1228C3-55B9-49C5-94E9-54AFA3102ABF}">
      <dgm:prSet/>
      <dgm:spPr/>
      <dgm:t>
        <a:bodyPr/>
        <a:lstStyle/>
        <a:p>
          <a:r>
            <a:rPr lang="hr-HR"/>
            <a:t>Kazališta </a:t>
          </a:r>
          <a:endParaRPr lang="en-US"/>
        </a:p>
      </dgm:t>
    </dgm:pt>
    <dgm:pt modelId="{31F84EB0-2872-4AE8-B16D-BA885F79AED1}" type="parTrans" cxnId="{60715CD4-058A-4F26-83B5-B284FD4C2E1F}">
      <dgm:prSet/>
      <dgm:spPr/>
      <dgm:t>
        <a:bodyPr/>
        <a:lstStyle/>
        <a:p>
          <a:endParaRPr lang="en-US"/>
        </a:p>
      </dgm:t>
    </dgm:pt>
    <dgm:pt modelId="{E875CA37-52B6-48D0-BB44-38187165FF6E}" type="sibTrans" cxnId="{60715CD4-058A-4F26-83B5-B284FD4C2E1F}">
      <dgm:prSet/>
      <dgm:spPr/>
      <dgm:t>
        <a:bodyPr/>
        <a:lstStyle/>
        <a:p>
          <a:endParaRPr lang="en-US"/>
        </a:p>
      </dgm:t>
    </dgm:pt>
    <dgm:pt modelId="{5DF2CD1F-6810-413A-ABB0-A0EAB1BE3878}">
      <dgm:prSet/>
      <dgm:spPr/>
      <dgm:t>
        <a:bodyPr/>
        <a:lstStyle/>
        <a:p>
          <a:r>
            <a:rPr lang="hr-HR"/>
            <a:t>Hramovi </a:t>
          </a:r>
          <a:endParaRPr lang="en-US"/>
        </a:p>
      </dgm:t>
    </dgm:pt>
    <dgm:pt modelId="{D587E9E1-1489-4489-A42B-2D3AB24614CF}" type="parTrans" cxnId="{EF3D5AED-5B92-4135-8173-06D40DAED497}">
      <dgm:prSet/>
      <dgm:spPr/>
      <dgm:t>
        <a:bodyPr/>
        <a:lstStyle/>
        <a:p>
          <a:endParaRPr lang="en-US"/>
        </a:p>
      </dgm:t>
    </dgm:pt>
    <dgm:pt modelId="{14D5C66C-8C49-4CE8-AF20-99928530C180}" type="sibTrans" cxnId="{EF3D5AED-5B92-4135-8173-06D40DAED497}">
      <dgm:prSet/>
      <dgm:spPr/>
      <dgm:t>
        <a:bodyPr/>
        <a:lstStyle/>
        <a:p>
          <a:endParaRPr lang="en-US"/>
        </a:p>
      </dgm:t>
    </dgm:pt>
    <dgm:pt modelId="{B79164A9-BA54-4D80-8E22-C65A99892E50}">
      <dgm:prSet/>
      <dgm:spPr/>
      <dgm:t>
        <a:bodyPr/>
        <a:lstStyle/>
        <a:p>
          <a:r>
            <a:rPr lang="hr-HR"/>
            <a:t>Odeoni, okrugle građevine s mnogo stupova</a:t>
          </a:r>
          <a:endParaRPr lang="en-US"/>
        </a:p>
      </dgm:t>
    </dgm:pt>
    <dgm:pt modelId="{9C92918A-CE77-4786-B4C5-1ED6C1FAF4CD}" type="parTrans" cxnId="{2EE968CD-1194-4688-8BA5-0D11DA96D56E}">
      <dgm:prSet/>
      <dgm:spPr/>
      <dgm:t>
        <a:bodyPr/>
        <a:lstStyle/>
        <a:p>
          <a:endParaRPr lang="en-US"/>
        </a:p>
      </dgm:t>
    </dgm:pt>
    <dgm:pt modelId="{8B79BFC6-4CB6-4034-98AD-DD4D644B74A1}" type="sibTrans" cxnId="{2EE968CD-1194-4688-8BA5-0D11DA96D56E}">
      <dgm:prSet/>
      <dgm:spPr/>
      <dgm:t>
        <a:bodyPr/>
        <a:lstStyle/>
        <a:p>
          <a:endParaRPr lang="en-US"/>
        </a:p>
      </dgm:t>
    </dgm:pt>
    <dgm:pt modelId="{7F3ED303-BCB3-46EF-8307-E7CEB31BC3FA}">
      <dgm:prSet/>
      <dgm:spPr/>
      <dgm:t>
        <a:bodyPr/>
        <a:lstStyle/>
        <a:p>
          <a:r>
            <a:rPr lang="hr-HR"/>
            <a:t>Služili za glazbene priredbe</a:t>
          </a:r>
          <a:endParaRPr lang="en-US"/>
        </a:p>
      </dgm:t>
    </dgm:pt>
    <dgm:pt modelId="{68288CAB-04A9-4833-9D19-F2E4E3DD97C3}" type="parTrans" cxnId="{861D0E6C-1D57-455A-BCB9-891840F345EB}">
      <dgm:prSet/>
      <dgm:spPr/>
      <dgm:t>
        <a:bodyPr/>
        <a:lstStyle/>
        <a:p>
          <a:endParaRPr lang="en-US"/>
        </a:p>
      </dgm:t>
    </dgm:pt>
    <dgm:pt modelId="{7F53A061-79D1-41D4-B268-2B968E359D2F}" type="sibTrans" cxnId="{861D0E6C-1D57-455A-BCB9-891840F345EB}">
      <dgm:prSet/>
      <dgm:spPr/>
      <dgm:t>
        <a:bodyPr/>
        <a:lstStyle/>
        <a:p>
          <a:endParaRPr lang="en-US"/>
        </a:p>
      </dgm:t>
    </dgm:pt>
    <dgm:pt modelId="{60EABBA7-AF93-4292-9499-35B57A9F186C}" type="pres">
      <dgm:prSet presAssocID="{5AA8813F-2441-4ED5-B8AE-BFC8325783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46913BF-6916-4652-908F-C05B5DC52BCC}" type="pres">
      <dgm:prSet presAssocID="{5AA8813F-2441-4ED5-B8AE-BFC83257838A}" presName="dummyMaxCanvas" presStyleCnt="0">
        <dgm:presLayoutVars/>
      </dgm:prSet>
      <dgm:spPr/>
    </dgm:pt>
    <dgm:pt modelId="{A79A7473-3EFF-4D3E-B411-342685946970}" type="pres">
      <dgm:prSet presAssocID="{5AA8813F-2441-4ED5-B8AE-BFC8325783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3B518F-BFEE-410A-A414-184A12B36D8D}" type="pres">
      <dgm:prSet presAssocID="{5AA8813F-2441-4ED5-B8AE-BFC8325783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FF1380-C671-4B46-8186-A03FEBD0A205}" type="pres">
      <dgm:prSet presAssocID="{5AA8813F-2441-4ED5-B8AE-BFC8325783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D82533-A46D-454C-8540-6BBC913FC4A5}" type="pres">
      <dgm:prSet presAssocID="{5AA8813F-2441-4ED5-B8AE-BFC8325783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26792C-45AA-4214-9F34-B0BF1FECE657}" type="pres">
      <dgm:prSet presAssocID="{5AA8813F-2441-4ED5-B8AE-BFC8325783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012C91-79C2-48F3-B1E5-38B17BDB1107}" type="pres">
      <dgm:prSet presAssocID="{5AA8813F-2441-4ED5-B8AE-BFC8325783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5FFFA4-7889-468A-96C8-9EE34D45ECD1}" type="pres">
      <dgm:prSet presAssocID="{5AA8813F-2441-4ED5-B8AE-BFC8325783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279B98-6416-401B-B0F1-B799A212DEA5}" type="pres">
      <dgm:prSet presAssocID="{5AA8813F-2441-4ED5-B8AE-BFC8325783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A60A4B-85C1-432B-8FB0-3202E8D5A544}" type="pres">
      <dgm:prSet presAssocID="{5AA8813F-2441-4ED5-B8AE-BFC8325783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6C7A12-C36F-4526-B837-A214FCB6D858}" type="pres">
      <dgm:prSet presAssocID="{5AA8813F-2441-4ED5-B8AE-BFC8325783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25BB28-4E74-458B-AE82-AC556238378E}" type="pres">
      <dgm:prSet presAssocID="{5AA8813F-2441-4ED5-B8AE-BFC8325783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61D0E6C-1D57-455A-BCB9-891840F345EB}" srcId="{5AA8813F-2441-4ED5-B8AE-BFC83257838A}" destId="{7F3ED303-BCB3-46EF-8307-E7CEB31BC3FA}" srcOrd="3" destOrd="0" parTransId="{68288CAB-04A9-4833-9D19-F2E4E3DD97C3}" sibTransId="{7F53A061-79D1-41D4-B268-2B968E359D2F}"/>
    <dgm:cxn modelId="{317EC32F-028B-4CE5-8004-CD248CA82F26}" type="presOf" srcId="{AE1228C3-55B9-49C5-94E9-54AFA3102ABF}" destId="{65279B98-6416-401B-B0F1-B799A212DEA5}" srcOrd="1" destOrd="0" presId="urn:microsoft.com/office/officeart/2005/8/layout/vProcess5"/>
    <dgm:cxn modelId="{FC105342-0E7F-4569-9F36-0091EEFDBE01}" type="presOf" srcId="{5AA8813F-2441-4ED5-B8AE-BFC83257838A}" destId="{60EABBA7-AF93-4292-9499-35B57A9F186C}" srcOrd="0" destOrd="0" presId="urn:microsoft.com/office/officeart/2005/8/layout/vProcess5"/>
    <dgm:cxn modelId="{62AC566B-81D2-4B5A-8721-A2DB1D13C5C9}" type="presOf" srcId="{5DF2CD1F-6810-413A-ABB0-A0EAB1BE3878}" destId="{88A60A4B-85C1-432B-8FB0-3202E8D5A544}" srcOrd="1" destOrd="0" presId="urn:microsoft.com/office/officeart/2005/8/layout/vProcess5"/>
    <dgm:cxn modelId="{858B9B43-8F4B-445A-9854-5E92F2F4347F}" type="presOf" srcId="{E875CA37-52B6-48D0-BB44-38187165FF6E}" destId="{E626792C-45AA-4214-9F34-B0BF1FECE657}" srcOrd="0" destOrd="0" presId="urn:microsoft.com/office/officeart/2005/8/layout/vProcess5"/>
    <dgm:cxn modelId="{41FA4565-9E33-41D4-9934-4A7803094433}" type="presOf" srcId="{8B79BFC6-4CB6-4034-98AD-DD4D644B74A1}" destId="{925FFFA4-7889-468A-96C8-9EE34D45ECD1}" srcOrd="0" destOrd="0" presId="urn:microsoft.com/office/officeart/2005/8/layout/vProcess5"/>
    <dgm:cxn modelId="{DC5F35A6-F2B8-4859-8572-2FE5CDD4168E}" type="presOf" srcId="{B79164A9-BA54-4D80-8E22-C65A99892E50}" destId="{4CFF1380-C671-4B46-8186-A03FEBD0A205}" srcOrd="0" destOrd="0" presId="urn:microsoft.com/office/officeart/2005/8/layout/vProcess5"/>
    <dgm:cxn modelId="{12E780C8-4F05-47C3-BC2F-22C9EC800702}" type="presOf" srcId="{7F3ED303-BCB3-46EF-8307-E7CEB31BC3FA}" destId="{A8D82533-A46D-454C-8540-6BBC913FC4A5}" srcOrd="0" destOrd="0" presId="urn:microsoft.com/office/officeart/2005/8/layout/vProcess5"/>
    <dgm:cxn modelId="{7A818311-C552-4B10-A958-2F92C9CCB3D1}" type="presOf" srcId="{B79164A9-BA54-4D80-8E22-C65A99892E50}" destId="{E76C7A12-C36F-4526-B837-A214FCB6D858}" srcOrd="1" destOrd="0" presId="urn:microsoft.com/office/officeart/2005/8/layout/vProcess5"/>
    <dgm:cxn modelId="{2EE968CD-1194-4688-8BA5-0D11DA96D56E}" srcId="{5AA8813F-2441-4ED5-B8AE-BFC83257838A}" destId="{B79164A9-BA54-4D80-8E22-C65A99892E50}" srcOrd="2" destOrd="0" parTransId="{9C92918A-CE77-4786-B4C5-1ED6C1FAF4CD}" sibTransId="{8B79BFC6-4CB6-4034-98AD-DD4D644B74A1}"/>
    <dgm:cxn modelId="{549BB077-6938-414E-8FFC-A58EF58BE13F}" type="presOf" srcId="{14D5C66C-8C49-4CE8-AF20-99928530C180}" destId="{0C012C91-79C2-48F3-B1E5-38B17BDB1107}" srcOrd="0" destOrd="0" presId="urn:microsoft.com/office/officeart/2005/8/layout/vProcess5"/>
    <dgm:cxn modelId="{60715CD4-058A-4F26-83B5-B284FD4C2E1F}" srcId="{5AA8813F-2441-4ED5-B8AE-BFC83257838A}" destId="{AE1228C3-55B9-49C5-94E9-54AFA3102ABF}" srcOrd="0" destOrd="0" parTransId="{31F84EB0-2872-4AE8-B16D-BA885F79AED1}" sibTransId="{E875CA37-52B6-48D0-BB44-38187165FF6E}"/>
    <dgm:cxn modelId="{EF3D5AED-5B92-4135-8173-06D40DAED497}" srcId="{5AA8813F-2441-4ED5-B8AE-BFC83257838A}" destId="{5DF2CD1F-6810-413A-ABB0-A0EAB1BE3878}" srcOrd="1" destOrd="0" parTransId="{D587E9E1-1489-4489-A42B-2D3AB24614CF}" sibTransId="{14D5C66C-8C49-4CE8-AF20-99928530C180}"/>
    <dgm:cxn modelId="{BF4F5002-C3E5-4773-B631-FCA27EF1DF6A}" type="presOf" srcId="{AE1228C3-55B9-49C5-94E9-54AFA3102ABF}" destId="{A79A7473-3EFF-4D3E-B411-342685946970}" srcOrd="0" destOrd="0" presId="urn:microsoft.com/office/officeart/2005/8/layout/vProcess5"/>
    <dgm:cxn modelId="{F4F66A48-EECC-4C61-A224-0A0B1668E9B2}" type="presOf" srcId="{5DF2CD1F-6810-413A-ABB0-A0EAB1BE3878}" destId="{193B518F-BFEE-410A-A414-184A12B36D8D}" srcOrd="0" destOrd="0" presId="urn:microsoft.com/office/officeart/2005/8/layout/vProcess5"/>
    <dgm:cxn modelId="{586E859D-147B-490D-936E-010BB1ACFDC1}" type="presOf" srcId="{7F3ED303-BCB3-46EF-8307-E7CEB31BC3FA}" destId="{1725BB28-4E74-458B-AE82-AC556238378E}" srcOrd="1" destOrd="0" presId="urn:microsoft.com/office/officeart/2005/8/layout/vProcess5"/>
    <dgm:cxn modelId="{9F1E5EA9-EA00-4B43-A64E-72B5250682B8}" type="presParOf" srcId="{60EABBA7-AF93-4292-9499-35B57A9F186C}" destId="{846913BF-6916-4652-908F-C05B5DC52BCC}" srcOrd="0" destOrd="0" presId="urn:microsoft.com/office/officeart/2005/8/layout/vProcess5"/>
    <dgm:cxn modelId="{5B2E8070-15A4-46E5-8F21-20E912468D27}" type="presParOf" srcId="{60EABBA7-AF93-4292-9499-35B57A9F186C}" destId="{A79A7473-3EFF-4D3E-B411-342685946970}" srcOrd="1" destOrd="0" presId="urn:microsoft.com/office/officeart/2005/8/layout/vProcess5"/>
    <dgm:cxn modelId="{4D3DE11B-2C7F-43C0-87CE-9194F94943FF}" type="presParOf" srcId="{60EABBA7-AF93-4292-9499-35B57A9F186C}" destId="{193B518F-BFEE-410A-A414-184A12B36D8D}" srcOrd="2" destOrd="0" presId="urn:microsoft.com/office/officeart/2005/8/layout/vProcess5"/>
    <dgm:cxn modelId="{C9ED7833-1114-4943-81FA-791E6F183B3E}" type="presParOf" srcId="{60EABBA7-AF93-4292-9499-35B57A9F186C}" destId="{4CFF1380-C671-4B46-8186-A03FEBD0A205}" srcOrd="3" destOrd="0" presId="urn:microsoft.com/office/officeart/2005/8/layout/vProcess5"/>
    <dgm:cxn modelId="{79BE6658-93E6-45D4-A05C-A0A421404580}" type="presParOf" srcId="{60EABBA7-AF93-4292-9499-35B57A9F186C}" destId="{A8D82533-A46D-454C-8540-6BBC913FC4A5}" srcOrd="4" destOrd="0" presId="urn:microsoft.com/office/officeart/2005/8/layout/vProcess5"/>
    <dgm:cxn modelId="{DEF68BEA-62E7-4DE9-9841-0D8BF4ED4949}" type="presParOf" srcId="{60EABBA7-AF93-4292-9499-35B57A9F186C}" destId="{E626792C-45AA-4214-9F34-B0BF1FECE657}" srcOrd="5" destOrd="0" presId="urn:microsoft.com/office/officeart/2005/8/layout/vProcess5"/>
    <dgm:cxn modelId="{874C1544-A4F9-4070-9407-E0760F9D4A66}" type="presParOf" srcId="{60EABBA7-AF93-4292-9499-35B57A9F186C}" destId="{0C012C91-79C2-48F3-B1E5-38B17BDB1107}" srcOrd="6" destOrd="0" presId="urn:microsoft.com/office/officeart/2005/8/layout/vProcess5"/>
    <dgm:cxn modelId="{56CD0781-E1D5-4A85-AFB1-39CADBD578D0}" type="presParOf" srcId="{60EABBA7-AF93-4292-9499-35B57A9F186C}" destId="{925FFFA4-7889-468A-96C8-9EE34D45ECD1}" srcOrd="7" destOrd="0" presId="urn:microsoft.com/office/officeart/2005/8/layout/vProcess5"/>
    <dgm:cxn modelId="{E1C2D846-A499-4A7A-9644-70BA8BF78EAC}" type="presParOf" srcId="{60EABBA7-AF93-4292-9499-35B57A9F186C}" destId="{65279B98-6416-401B-B0F1-B799A212DEA5}" srcOrd="8" destOrd="0" presId="urn:microsoft.com/office/officeart/2005/8/layout/vProcess5"/>
    <dgm:cxn modelId="{C03E9256-F2B3-44F3-BC20-0F4DE41F9A0B}" type="presParOf" srcId="{60EABBA7-AF93-4292-9499-35B57A9F186C}" destId="{88A60A4B-85C1-432B-8FB0-3202E8D5A544}" srcOrd="9" destOrd="0" presId="urn:microsoft.com/office/officeart/2005/8/layout/vProcess5"/>
    <dgm:cxn modelId="{E5A21495-75A0-4D4D-A35D-F5BC2CF291EA}" type="presParOf" srcId="{60EABBA7-AF93-4292-9499-35B57A9F186C}" destId="{E76C7A12-C36F-4526-B837-A214FCB6D858}" srcOrd="10" destOrd="0" presId="urn:microsoft.com/office/officeart/2005/8/layout/vProcess5"/>
    <dgm:cxn modelId="{3C9FA247-8BD9-4F6D-9F25-AC3646AD5358}" type="presParOf" srcId="{60EABBA7-AF93-4292-9499-35B57A9F186C}" destId="{1725BB28-4E74-458B-AE82-AC55623837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63305B-35C0-4AC9-AB7A-EDDDBC336AB8}" type="doc">
      <dgm:prSet loTypeId="urn:microsoft.com/office/officeart/2005/8/layout/default#3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D262C4B-105F-40F1-BB4E-124F7E363AB6}">
      <dgm:prSet/>
      <dgm:spPr/>
      <dgm:t>
        <a:bodyPr/>
        <a:lstStyle/>
        <a:p>
          <a:r>
            <a:rPr lang="hr-HR"/>
            <a:t>Putovanja usmjerena na morske putove</a:t>
          </a:r>
          <a:endParaRPr lang="en-US"/>
        </a:p>
      </dgm:t>
    </dgm:pt>
    <dgm:pt modelId="{46395D63-84DA-495E-869B-92D698E336AB}" type="parTrans" cxnId="{7DC7C89A-BE37-4E42-81DC-B15FA3559989}">
      <dgm:prSet/>
      <dgm:spPr/>
      <dgm:t>
        <a:bodyPr/>
        <a:lstStyle/>
        <a:p>
          <a:endParaRPr lang="en-US"/>
        </a:p>
      </dgm:t>
    </dgm:pt>
    <dgm:pt modelId="{656E42AC-ED4B-4A0A-88D2-BFDD8A1187EA}" type="sibTrans" cxnId="{7DC7C89A-BE37-4E42-81DC-B15FA3559989}">
      <dgm:prSet/>
      <dgm:spPr/>
      <dgm:t>
        <a:bodyPr/>
        <a:lstStyle/>
        <a:p>
          <a:endParaRPr lang="en-US"/>
        </a:p>
      </dgm:t>
    </dgm:pt>
    <dgm:pt modelId="{8D42DB97-64F6-4FE5-A6C0-3C3CEF3CD52B}">
      <dgm:prSet/>
      <dgm:spPr/>
      <dgm:t>
        <a:bodyPr/>
        <a:lstStyle/>
        <a:p>
          <a:r>
            <a:rPr lang="hr-HR"/>
            <a:t>Prva stoljeća kopneni putovi nalikuju na pješačke staze</a:t>
          </a:r>
          <a:endParaRPr lang="en-US"/>
        </a:p>
      </dgm:t>
    </dgm:pt>
    <dgm:pt modelId="{BD2A1E0E-E812-4FB1-A7BE-3B164A895AF4}" type="parTrans" cxnId="{A75141D7-BD17-457C-A9C8-ECCD8733CEB3}">
      <dgm:prSet/>
      <dgm:spPr/>
      <dgm:t>
        <a:bodyPr/>
        <a:lstStyle/>
        <a:p>
          <a:endParaRPr lang="en-US"/>
        </a:p>
      </dgm:t>
    </dgm:pt>
    <dgm:pt modelId="{1546B186-58AA-4B0A-9155-86C154F4730C}" type="sibTrans" cxnId="{A75141D7-BD17-457C-A9C8-ECCD8733CEB3}">
      <dgm:prSet/>
      <dgm:spPr/>
      <dgm:t>
        <a:bodyPr/>
        <a:lstStyle/>
        <a:p>
          <a:endParaRPr lang="en-US"/>
        </a:p>
      </dgm:t>
    </dgm:pt>
    <dgm:pt modelId="{62222284-8005-4D0A-908B-06DDD5FA79FD}">
      <dgm:prSet/>
      <dgm:spPr/>
      <dgm:t>
        <a:bodyPr/>
        <a:lstStyle/>
        <a:p>
          <a:r>
            <a:rPr lang="hr-HR"/>
            <a:t>Planinska područja jedan smjer</a:t>
          </a:r>
          <a:endParaRPr lang="en-US"/>
        </a:p>
      </dgm:t>
    </dgm:pt>
    <dgm:pt modelId="{6BCE8ED0-0A47-46B8-893E-7FDB09504192}" type="parTrans" cxnId="{0656604D-4B6C-4C35-85EB-9E30F67B5E8C}">
      <dgm:prSet/>
      <dgm:spPr/>
      <dgm:t>
        <a:bodyPr/>
        <a:lstStyle/>
        <a:p>
          <a:endParaRPr lang="en-US"/>
        </a:p>
      </dgm:t>
    </dgm:pt>
    <dgm:pt modelId="{72EF4265-A168-493C-907E-BE32534C0B8C}" type="sibTrans" cxnId="{0656604D-4B6C-4C35-85EB-9E30F67B5E8C}">
      <dgm:prSet/>
      <dgm:spPr/>
      <dgm:t>
        <a:bodyPr/>
        <a:lstStyle/>
        <a:p>
          <a:endParaRPr lang="en-US"/>
        </a:p>
      </dgm:t>
    </dgm:pt>
    <dgm:pt modelId="{E65DDBA1-4EDA-44CC-A691-22BEA180A695}">
      <dgm:prSet/>
      <dgm:spPr/>
      <dgm:t>
        <a:bodyPr/>
        <a:lstStyle/>
        <a:p>
          <a:r>
            <a:rPr lang="hr-HR"/>
            <a:t>Putovi za mazge i zaprežna kola</a:t>
          </a:r>
          <a:endParaRPr lang="en-US"/>
        </a:p>
      </dgm:t>
    </dgm:pt>
    <dgm:pt modelId="{EDCC906F-E960-4FB3-8230-CEE81FDC56A3}" type="parTrans" cxnId="{5C654280-4FFF-48D4-997D-EECA708EF1DE}">
      <dgm:prSet/>
      <dgm:spPr/>
      <dgm:t>
        <a:bodyPr/>
        <a:lstStyle/>
        <a:p>
          <a:endParaRPr lang="en-US"/>
        </a:p>
      </dgm:t>
    </dgm:pt>
    <dgm:pt modelId="{7DC2DD30-FFDD-46CE-A7CC-CC03852B5427}" type="sibTrans" cxnId="{5C654280-4FFF-48D4-997D-EECA708EF1DE}">
      <dgm:prSet/>
      <dgm:spPr/>
      <dgm:t>
        <a:bodyPr/>
        <a:lstStyle/>
        <a:p>
          <a:endParaRPr lang="en-US"/>
        </a:p>
      </dgm:t>
    </dgm:pt>
    <dgm:pt modelId="{E6A84A25-38FC-434C-9A33-B7FF7E1C9A77}" type="pres">
      <dgm:prSet presAssocID="{E063305B-35C0-4AC9-AB7A-EDDDBC336A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0D02661-DB72-4D96-A542-52AF3DFF2394}" type="pres">
      <dgm:prSet presAssocID="{FD262C4B-105F-40F1-BB4E-124F7E363A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D87A4A-045C-4F8C-91FE-828117563F4E}" type="pres">
      <dgm:prSet presAssocID="{656E42AC-ED4B-4A0A-88D2-BFDD8A1187EA}" presName="sibTrans" presStyleCnt="0"/>
      <dgm:spPr/>
    </dgm:pt>
    <dgm:pt modelId="{A91FBEAB-3F69-476A-B984-58F9C23BEF33}" type="pres">
      <dgm:prSet presAssocID="{8D42DB97-64F6-4FE5-A6C0-3C3CEF3CD5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7F7DF8-4E78-49FC-A0EC-CF9CEBC63E01}" type="pres">
      <dgm:prSet presAssocID="{1546B186-58AA-4B0A-9155-86C154F4730C}" presName="sibTrans" presStyleCnt="0"/>
      <dgm:spPr/>
    </dgm:pt>
    <dgm:pt modelId="{BE2C19C8-12CC-4155-AD0A-C899414EBC9E}" type="pres">
      <dgm:prSet presAssocID="{62222284-8005-4D0A-908B-06DDD5FA79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912D27-A578-419D-851C-D4D9E5BF05DC}" type="pres">
      <dgm:prSet presAssocID="{72EF4265-A168-493C-907E-BE32534C0B8C}" presName="sibTrans" presStyleCnt="0"/>
      <dgm:spPr/>
    </dgm:pt>
    <dgm:pt modelId="{C1BEA2B4-48BB-46AA-847B-37D7ED04C507}" type="pres">
      <dgm:prSet presAssocID="{E65DDBA1-4EDA-44CC-A691-22BEA180A6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A2F5430-A184-42B2-9EE5-9A0070ECE2E8}" type="presOf" srcId="{E65DDBA1-4EDA-44CC-A691-22BEA180A695}" destId="{C1BEA2B4-48BB-46AA-847B-37D7ED04C507}" srcOrd="0" destOrd="0" presId="urn:microsoft.com/office/officeart/2005/8/layout/default#3"/>
    <dgm:cxn modelId="{66C68ACF-2355-4FBC-B9A6-0F65ECC4F3A3}" type="presOf" srcId="{8D42DB97-64F6-4FE5-A6C0-3C3CEF3CD52B}" destId="{A91FBEAB-3F69-476A-B984-58F9C23BEF33}" srcOrd="0" destOrd="0" presId="urn:microsoft.com/office/officeart/2005/8/layout/default#3"/>
    <dgm:cxn modelId="{969BEE23-0B2A-4707-A024-8022031C2D80}" type="presOf" srcId="{62222284-8005-4D0A-908B-06DDD5FA79FD}" destId="{BE2C19C8-12CC-4155-AD0A-C899414EBC9E}" srcOrd="0" destOrd="0" presId="urn:microsoft.com/office/officeart/2005/8/layout/default#3"/>
    <dgm:cxn modelId="{7DC7C89A-BE37-4E42-81DC-B15FA3559989}" srcId="{E063305B-35C0-4AC9-AB7A-EDDDBC336AB8}" destId="{FD262C4B-105F-40F1-BB4E-124F7E363AB6}" srcOrd="0" destOrd="0" parTransId="{46395D63-84DA-495E-869B-92D698E336AB}" sibTransId="{656E42AC-ED4B-4A0A-88D2-BFDD8A1187EA}"/>
    <dgm:cxn modelId="{0656604D-4B6C-4C35-85EB-9E30F67B5E8C}" srcId="{E063305B-35C0-4AC9-AB7A-EDDDBC336AB8}" destId="{62222284-8005-4D0A-908B-06DDD5FA79FD}" srcOrd="2" destOrd="0" parTransId="{6BCE8ED0-0A47-46B8-893E-7FDB09504192}" sibTransId="{72EF4265-A168-493C-907E-BE32534C0B8C}"/>
    <dgm:cxn modelId="{A75141D7-BD17-457C-A9C8-ECCD8733CEB3}" srcId="{E063305B-35C0-4AC9-AB7A-EDDDBC336AB8}" destId="{8D42DB97-64F6-4FE5-A6C0-3C3CEF3CD52B}" srcOrd="1" destOrd="0" parTransId="{BD2A1E0E-E812-4FB1-A7BE-3B164A895AF4}" sibTransId="{1546B186-58AA-4B0A-9155-86C154F4730C}"/>
    <dgm:cxn modelId="{952E625A-621B-4399-9CBE-ADB3B0EADE2A}" type="presOf" srcId="{E063305B-35C0-4AC9-AB7A-EDDDBC336AB8}" destId="{E6A84A25-38FC-434C-9A33-B7FF7E1C9A77}" srcOrd="0" destOrd="0" presId="urn:microsoft.com/office/officeart/2005/8/layout/default#3"/>
    <dgm:cxn modelId="{5C654280-4FFF-48D4-997D-EECA708EF1DE}" srcId="{E063305B-35C0-4AC9-AB7A-EDDDBC336AB8}" destId="{E65DDBA1-4EDA-44CC-A691-22BEA180A695}" srcOrd="3" destOrd="0" parTransId="{EDCC906F-E960-4FB3-8230-CEE81FDC56A3}" sibTransId="{7DC2DD30-FFDD-46CE-A7CC-CC03852B5427}"/>
    <dgm:cxn modelId="{EF1005BD-69A6-4F62-87D2-738F3CD3203B}" type="presOf" srcId="{FD262C4B-105F-40F1-BB4E-124F7E363AB6}" destId="{40D02661-DB72-4D96-A542-52AF3DFF2394}" srcOrd="0" destOrd="0" presId="urn:microsoft.com/office/officeart/2005/8/layout/default#3"/>
    <dgm:cxn modelId="{91181B13-306D-4A19-9544-ACEBF5DDF670}" type="presParOf" srcId="{E6A84A25-38FC-434C-9A33-B7FF7E1C9A77}" destId="{40D02661-DB72-4D96-A542-52AF3DFF2394}" srcOrd="0" destOrd="0" presId="urn:microsoft.com/office/officeart/2005/8/layout/default#3"/>
    <dgm:cxn modelId="{908E8B5D-76B1-465F-89F8-0A58752C212D}" type="presParOf" srcId="{E6A84A25-38FC-434C-9A33-B7FF7E1C9A77}" destId="{6ED87A4A-045C-4F8C-91FE-828117563F4E}" srcOrd="1" destOrd="0" presId="urn:microsoft.com/office/officeart/2005/8/layout/default#3"/>
    <dgm:cxn modelId="{76B973D3-14BA-4BD7-9461-8744E9E6B5E6}" type="presParOf" srcId="{E6A84A25-38FC-434C-9A33-B7FF7E1C9A77}" destId="{A91FBEAB-3F69-476A-B984-58F9C23BEF33}" srcOrd="2" destOrd="0" presId="urn:microsoft.com/office/officeart/2005/8/layout/default#3"/>
    <dgm:cxn modelId="{43034CCB-01B5-44FB-B2D2-0AD4CCB65C3F}" type="presParOf" srcId="{E6A84A25-38FC-434C-9A33-B7FF7E1C9A77}" destId="{597F7DF8-4E78-49FC-A0EC-CF9CEBC63E01}" srcOrd="3" destOrd="0" presId="urn:microsoft.com/office/officeart/2005/8/layout/default#3"/>
    <dgm:cxn modelId="{1655442B-788F-4605-9419-C4AE215E04FA}" type="presParOf" srcId="{E6A84A25-38FC-434C-9A33-B7FF7E1C9A77}" destId="{BE2C19C8-12CC-4155-AD0A-C899414EBC9E}" srcOrd="4" destOrd="0" presId="urn:microsoft.com/office/officeart/2005/8/layout/default#3"/>
    <dgm:cxn modelId="{50A4C695-4EA2-498A-A40E-7614391DEE51}" type="presParOf" srcId="{E6A84A25-38FC-434C-9A33-B7FF7E1C9A77}" destId="{3C912D27-A578-419D-851C-D4D9E5BF05DC}" srcOrd="5" destOrd="0" presId="urn:microsoft.com/office/officeart/2005/8/layout/default#3"/>
    <dgm:cxn modelId="{FE0CCC57-4874-496F-A05C-7333F41C4365}" type="presParOf" srcId="{E6A84A25-38FC-434C-9A33-B7FF7E1C9A77}" destId="{C1BEA2B4-48BB-46AA-847B-37D7ED04C507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00FFE-6E45-4B30-B92A-11B9F72A315E}" type="doc">
      <dgm:prSet loTypeId="urn:microsoft.com/office/officeart/2005/8/layout/default#4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94A4EA3-066A-4862-9D9D-15436B7E327B}">
      <dgm:prSet/>
      <dgm:spPr/>
      <dgm:t>
        <a:bodyPr/>
        <a:lstStyle/>
        <a:p>
          <a:r>
            <a:rPr lang="hr-HR"/>
            <a:t>Neplanski izgrađene i uske</a:t>
          </a:r>
          <a:endParaRPr lang="en-US"/>
        </a:p>
      </dgm:t>
    </dgm:pt>
    <dgm:pt modelId="{065698A3-E53F-433C-8998-2B531E740825}" type="parTrans" cxnId="{2330CF36-158C-4A16-9D73-FACD165C26AA}">
      <dgm:prSet/>
      <dgm:spPr/>
      <dgm:t>
        <a:bodyPr/>
        <a:lstStyle/>
        <a:p>
          <a:endParaRPr lang="en-US"/>
        </a:p>
      </dgm:t>
    </dgm:pt>
    <dgm:pt modelId="{E31B7DC6-C2D2-4193-87CF-8103636DB4BF}" type="sibTrans" cxnId="{2330CF36-158C-4A16-9D73-FACD165C26AA}">
      <dgm:prSet/>
      <dgm:spPr/>
      <dgm:t>
        <a:bodyPr/>
        <a:lstStyle/>
        <a:p>
          <a:endParaRPr lang="en-US"/>
        </a:p>
      </dgm:t>
    </dgm:pt>
    <dgm:pt modelId="{B21B2098-376C-4FA9-A430-4D532607F5F5}">
      <dgm:prSet/>
      <dgm:spPr/>
      <dgm:t>
        <a:bodyPr/>
        <a:lstStyle/>
        <a:p>
          <a:r>
            <a:rPr lang="hr-HR"/>
            <a:t>Polis Milet planski uredio prometnice</a:t>
          </a:r>
          <a:endParaRPr lang="en-US"/>
        </a:p>
      </dgm:t>
    </dgm:pt>
    <dgm:pt modelId="{BDA77503-0C11-4CD4-9DA3-53381FFB0B87}" type="parTrans" cxnId="{5B69E029-C66B-4834-AF8C-A61247082543}">
      <dgm:prSet/>
      <dgm:spPr/>
      <dgm:t>
        <a:bodyPr/>
        <a:lstStyle/>
        <a:p>
          <a:endParaRPr lang="en-US"/>
        </a:p>
      </dgm:t>
    </dgm:pt>
    <dgm:pt modelId="{3CF85817-1CCA-44A5-881B-28F37DAC71F7}" type="sibTrans" cxnId="{5B69E029-C66B-4834-AF8C-A61247082543}">
      <dgm:prSet/>
      <dgm:spPr/>
      <dgm:t>
        <a:bodyPr/>
        <a:lstStyle/>
        <a:p>
          <a:endParaRPr lang="en-US"/>
        </a:p>
      </dgm:t>
    </dgm:pt>
    <dgm:pt modelId="{F2DF7396-E46F-48CF-B8C1-50FE277F21E4}">
      <dgm:prSet/>
      <dgm:spPr/>
      <dgm:t>
        <a:bodyPr/>
        <a:lstStyle/>
        <a:p>
          <a:r>
            <a:rPr lang="hr-HR"/>
            <a:t>Ulice Atene nepopločane, uske i neosvijetljene</a:t>
          </a:r>
          <a:endParaRPr lang="en-US"/>
        </a:p>
      </dgm:t>
    </dgm:pt>
    <dgm:pt modelId="{184E1FC8-78B3-4C23-8A79-410BA54C732F}" type="parTrans" cxnId="{45621045-ABDD-445C-A2A1-588F0E812C46}">
      <dgm:prSet/>
      <dgm:spPr/>
      <dgm:t>
        <a:bodyPr/>
        <a:lstStyle/>
        <a:p>
          <a:endParaRPr lang="en-US"/>
        </a:p>
      </dgm:t>
    </dgm:pt>
    <dgm:pt modelId="{95F76DEF-6698-4198-BBD2-491F6828CF8F}" type="sibTrans" cxnId="{45621045-ABDD-445C-A2A1-588F0E812C46}">
      <dgm:prSet/>
      <dgm:spPr/>
      <dgm:t>
        <a:bodyPr/>
        <a:lstStyle/>
        <a:p>
          <a:endParaRPr lang="en-US"/>
        </a:p>
      </dgm:t>
    </dgm:pt>
    <dgm:pt modelId="{13BF4EC5-C1E3-41DA-85F3-180D7CBB5602}">
      <dgm:prSet/>
      <dgm:spPr/>
      <dgm:t>
        <a:bodyPr/>
        <a:lstStyle/>
        <a:p>
          <a:r>
            <a:rPr lang="hr-HR"/>
            <a:t>Iznimka Akropola</a:t>
          </a:r>
          <a:endParaRPr lang="en-US"/>
        </a:p>
      </dgm:t>
    </dgm:pt>
    <dgm:pt modelId="{023B5B16-296A-4B67-8E45-85812A340B33}" type="parTrans" cxnId="{19B71045-E90B-4472-976B-CABE4EFDE049}">
      <dgm:prSet/>
      <dgm:spPr/>
      <dgm:t>
        <a:bodyPr/>
        <a:lstStyle/>
        <a:p>
          <a:endParaRPr lang="en-US"/>
        </a:p>
      </dgm:t>
    </dgm:pt>
    <dgm:pt modelId="{AD427589-13D4-484C-8CC1-C4F44E7E7E6D}" type="sibTrans" cxnId="{19B71045-E90B-4472-976B-CABE4EFDE049}">
      <dgm:prSet/>
      <dgm:spPr/>
      <dgm:t>
        <a:bodyPr/>
        <a:lstStyle/>
        <a:p>
          <a:endParaRPr lang="en-US"/>
        </a:p>
      </dgm:t>
    </dgm:pt>
    <dgm:pt modelId="{B2AB1BA4-4588-4774-B636-705533DBC87E}">
      <dgm:prSet/>
      <dgm:spPr/>
      <dgm:t>
        <a:bodyPr/>
        <a:lstStyle/>
        <a:p>
          <a:r>
            <a:rPr lang="hr-HR"/>
            <a:t>Groblja izvan grada</a:t>
          </a:r>
          <a:endParaRPr lang="en-US"/>
        </a:p>
      </dgm:t>
    </dgm:pt>
    <dgm:pt modelId="{CAB26CF4-E29B-4E74-BB1D-2D924024E914}" type="parTrans" cxnId="{C1C8C62E-6724-400B-B171-D7366FC2372B}">
      <dgm:prSet/>
      <dgm:spPr/>
      <dgm:t>
        <a:bodyPr/>
        <a:lstStyle/>
        <a:p>
          <a:endParaRPr lang="en-US"/>
        </a:p>
      </dgm:t>
    </dgm:pt>
    <dgm:pt modelId="{2AAA7A72-4BA7-4A1E-AA3C-D6AAA4EFA2D0}" type="sibTrans" cxnId="{C1C8C62E-6724-400B-B171-D7366FC2372B}">
      <dgm:prSet/>
      <dgm:spPr/>
      <dgm:t>
        <a:bodyPr/>
        <a:lstStyle/>
        <a:p>
          <a:endParaRPr lang="en-US"/>
        </a:p>
      </dgm:t>
    </dgm:pt>
    <dgm:pt modelId="{26FB6984-00E1-43BE-AE92-8F99CBA72A70}" type="pres">
      <dgm:prSet presAssocID="{A5200FFE-6E45-4B30-B92A-11B9F72A31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EBEC49E-37A2-4561-A668-704D63AFCDDB}" type="pres">
      <dgm:prSet presAssocID="{D94A4EA3-066A-4862-9D9D-15436B7E32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633A3B-8BAA-4985-BBF3-51295C41961B}" type="pres">
      <dgm:prSet presAssocID="{E31B7DC6-C2D2-4193-87CF-8103636DB4BF}" presName="sibTrans" presStyleCnt="0"/>
      <dgm:spPr/>
    </dgm:pt>
    <dgm:pt modelId="{6AB1C984-6994-456D-BA89-42F67D87E71A}" type="pres">
      <dgm:prSet presAssocID="{B21B2098-376C-4FA9-A430-4D532607F5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772774-D2AA-4BCA-AD0F-5C7C26C9700C}" type="pres">
      <dgm:prSet presAssocID="{3CF85817-1CCA-44A5-881B-28F37DAC71F7}" presName="sibTrans" presStyleCnt="0"/>
      <dgm:spPr/>
    </dgm:pt>
    <dgm:pt modelId="{4868498B-342C-4BA7-8F42-70997CE4A4F1}" type="pres">
      <dgm:prSet presAssocID="{F2DF7396-E46F-48CF-B8C1-50FE277F21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063C73-05A7-4922-9A15-6CF6F66EB1A6}" type="pres">
      <dgm:prSet presAssocID="{95F76DEF-6698-4198-BBD2-491F6828CF8F}" presName="sibTrans" presStyleCnt="0"/>
      <dgm:spPr/>
    </dgm:pt>
    <dgm:pt modelId="{2E56037C-FD63-4E7D-A03C-C813D8BE78E6}" type="pres">
      <dgm:prSet presAssocID="{13BF4EC5-C1E3-41DA-85F3-180D7CBB56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4D3299-967D-4D78-9CBD-0BA148F75E4F}" type="pres">
      <dgm:prSet presAssocID="{AD427589-13D4-484C-8CC1-C4F44E7E7E6D}" presName="sibTrans" presStyleCnt="0"/>
      <dgm:spPr/>
    </dgm:pt>
    <dgm:pt modelId="{D6D990A4-9B2B-4C94-96FE-C9FB6F896A3E}" type="pres">
      <dgm:prSet presAssocID="{B2AB1BA4-4588-4774-B636-705533DBC8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9B71045-E90B-4472-976B-CABE4EFDE049}" srcId="{A5200FFE-6E45-4B30-B92A-11B9F72A315E}" destId="{13BF4EC5-C1E3-41DA-85F3-180D7CBB5602}" srcOrd="3" destOrd="0" parTransId="{023B5B16-296A-4B67-8E45-85812A340B33}" sibTransId="{AD427589-13D4-484C-8CC1-C4F44E7E7E6D}"/>
    <dgm:cxn modelId="{36E587C5-EE8C-4511-A811-386339374E37}" type="presOf" srcId="{13BF4EC5-C1E3-41DA-85F3-180D7CBB5602}" destId="{2E56037C-FD63-4E7D-A03C-C813D8BE78E6}" srcOrd="0" destOrd="0" presId="urn:microsoft.com/office/officeart/2005/8/layout/default#4"/>
    <dgm:cxn modelId="{2330CF36-158C-4A16-9D73-FACD165C26AA}" srcId="{A5200FFE-6E45-4B30-B92A-11B9F72A315E}" destId="{D94A4EA3-066A-4862-9D9D-15436B7E327B}" srcOrd="0" destOrd="0" parTransId="{065698A3-E53F-433C-8998-2B531E740825}" sibTransId="{E31B7DC6-C2D2-4193-87CF-8103636DB4BF}"/>
    <dgm:cxn modelId="{E664DD1E-E9C0-46F0-B109-2B134D4E45C8}" type="presOf" srcId="{A5200FFE-6E45-4B30-B92A-11B9F72A315E}" destId="{26FB6984-00E1-43BE-AE92-8F99CBA72A70}" srcOrd="0" destOrd="0" presId="urn:microsoft.com/office/officeart/2005/8/layout/default#4"/>
    <dgm:cxn modelId="{45621045-ABDD-445C-A2A1-588F0E812C46}" srcId="{A5200FFE-6E45-4B30-B92A-11B9F72A315E}" destId="{F2DF7396-E46F-48CF-B8C1-50FE277F21E4}" srcOrd="2" destOrd="0" parTransId="{184E1FC8-78B3-4C23-8A79-410BA54C732F}" sibTransId="{95F76DEF-6698-4198-BBD2-491F6828CF8F}"/>
    <dgm:cxn modelId="{C1C8C62E-6724-400B-B171-D7366FC2372B}" srcId="{A5200FFE-6E45-4B30-B92A-11B9F72A315E}" destId="{B2AB1BA4-4588-4774-B636-705533DBC87E}" srcOrd="4" destOrd="0" parTransId="{CAB26CF4-E29B-4E74-BB1D-2D924024E914}" sibTransId="{2AAA7A72-4BA7-4A1E-AA3C-D6AAA4EFA2D0}"/>
    <dgm:cxn modelId="{A14BDE21-7671-4559-BFC6-E46E81CCEF36}" type="presOf" srcId="{D94A4EA3-066A-4862-9D9D-15436B7E327B}" destId="{6EBEC49E-37A2-4561-A668-704D63AFCDDB}" srcOrd="0" destOrd="0" presId="urn:microsoft.com/office/officeart/2005/8/layout/default#4"/>
    <dgm:cxn modelId="{715F4A63-66C6-423A-B8D1-63EB12ABA499}" type="presOf" srcId="{B21B2098-376C-4FA9-A430-4D532607F5F5}" destId="{6AB1C984-6994-456D-BA89-42F67D87E71A}" srcOrd="0" destOrd="0" presId="urn:microsoft.com/office/officeart/2005/8/layout/default#4"/>
    <dgm:cxn modelId="{5D9327E6-786A-4161-A6E1-808FEBC840C8}" type="presOf" srcId="{F2DF7396-E46F-48CF-B8C1-50FE277F21E4}" destId="{4868498B-342C-4BA7-8F42-70997CE4A4F1}" srcOrd="0" destOrd="0" presId="urn:microsoft.com/office/officeart/2005/8/layout/default#4"/>
    <dgm:cxn modelId="{DBD2E459-AE90-474E-8CF5-1F8A2C686E4B}" type="presOf" srcId="{B2AB1BA4-4588-4774-B636-705533DBC87E}" destId="{D6D990A4-9B2B-4C94-96FE-C9FB6F896A3E}" srcOrd="0" destOrd="0" presId="urn:microsoft.com/office/officeart/2005/8/layout/default#4"/>
    <dgm:cxn modelId="{5B69E029-C66B-4834-AF8C-A61247082543}" srcId="{A5200FFE-6E45-4B30-B92A-11B9F72A315E}" destId="{B21B2098-376C-4FA9-A430-4D532607F5F5}" srcOrd="1" destOrd="0" parTransId="{BDA77503-0C11-4CD4-9DA3-53381FFB0B87}" sibTransId="{3CF85817-1CCA-44A5-881B-28F37DAC71F7}"/>
    <dgm:cxn modelId="{7B51D536-8F5C-4884-AA31-1C3FBB768DA0}" type="presParOf" srcId="{26FB6984-00E1-43BE-AE92-8F99CBA72A70}" destId="{6EBEC49E-37A2-4561-A668-704D63AFCDDB}" srcOrd="0" destOrd="0" presId="urn:microsoft.com/office/officeart/2005/8/layout/default#4"/>
    <dgm:cxn modelId="{286C45E2-9783-4AE4-8BD1-B9C2B0382631}" type="presParOf" srcId="{26FB6984-00E1-43BE-AE92-8F99CBA72A70}" destId="{B1633A3B-8BAA-4985-BBF3-51295C41961B}" srcOrd="1" destOrd="0" presId="urn:microsoft.com/office/officeart/2005/8/layout/default#4"/>
    <dgm:cxn modelId="{80488924-5847-408C-AF7C-77E5660D5135}" type="presParOf" srcId="{26FB6984-00E1-43BE-AE92-8F99CBA72A70}" destId="{6AB1C984-6994-456D-BA89-42F67D87E71A}" srcOrd="2" destOrd="0" presId="urn:microsoft.com/office/officeart/2005/8/layout/default#4"/>
    <dgm:cxn modelId="{3A03145A-0A87-4478-A49B-047A4190F88F}" type="presParOf" srcId="{26FB6984-00E1-43BE-AE92-8F99CBA72A70}" destId="{69772774-D2AA-4BCA-AD0F-5C7C26C9700C}" srcOrd="3" destOrd="0" presId="urn:microsoft.com/office/officeart/2005/8/layout/default#4"/>
    <dgm:cxn modelId="{FE274F83-6F38-410D-AD7B-4AE4E31EA70F}" type="presParOf" srcId="{26FB6984-00E1-43BE-AE92-8F99CBA72A70}" destId="{4868498B-342C-4BA7-8F42-70997CE4A4F1}" srcOrd="4" destOrd="0" presId="urn:microsoft.com/office/officeart/2005/8/layout/default#4"/>
    <dgm:cxn modelId="{74B736D3-1D2C-4C36-B616-27A306DD754C}" type="presParOf" srcId="{26FB6984-00E1-43BE-AE92-8F99CBA72A70}" destId="{D3063C73-05A7-4922-9A15-6CF6F66EB1A6}" srcOrd="5" destOrd="0" presId="urn:microsoft.com/office/officeart/2005/8/layout/default#4"/>
    <dgm:cxn modelId="{253432E3-319F-4D78-8E0B-3F31A344F4C4}" type="presParOf" srcId="{26FB6984-00E1-43BE-AE92-8F99CBA72A70}" destId="{2E56037C-FD63-4E7D-A03C-C813D8BE78E6}" srcOrd="6" destOrd="0" presId="urn:microsoft.com/office/officeart/2005/8/layout/default#4"/>
    <dgm:cxn modelId="{4D97730E-CECA-47C5-A874-E7393384C60F}" type="presParOf" srcId="{26FB6984-00E1-43BE-AE92-8F99CBA72A70}" destId="{F24D3299-967D-4D78-9CBD-0BA148F75E4F}" srcOrd="7" destOrd="0" presId="urn:microsoft.com/office/officeart/2005/8/layout/default#4"/>
    <dgm:cxn modelId="{755037EC-2DB5-4E03-8439-A65EFD9F880C}" type="presParOf" srcId="{26FB6984-00E1-43BE-AE92-8F99CBA72A70}" destId="{D6D990A4-9B2B-4C94-96FE-C9FB6F896A3E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77F5AD-7BB2-4AF3-86A7-690CB9536900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F013FD-659D-4620-ACB0-3F99BFF6F8D0}">
      <dgm:prSet custT="1"/>
      <dgm:spPr/>
      <dgm:t>
        <a:bodyPr/>
        <a:lstStyle/>
        <a:p>
          <a:r>
            <a:rPr lang="hr-HR" sz="2400" dirty="0"/>
            <a:t>Stari Grci posvećivali veliku pažnju putovanjima i znamenitostima</a:t>
          </a:r>
          <a:endParaRPr lang="en-US" sz="2400" dirty="0"/>
        </a:p>
      </dgm:t>
    </dgm:pt>
    <dgm:pt modelId="{D41FB430-439C-4E72-9DCE-34CDCA47C87F}" type="parTrans" cxnId="{DAEB2416-215E-4CB6-8D92-8A6AB5DBD5E0}">
      <dgm:prSet/>
      <dgm:spPr/>
      <dgm:t>
        <a:bodyPr/>
        <a:lstStyle/>
        <a:p>
          <a:endParaRPr lang="en-US"/>
        </a:p>
      </dgm:t>
    </dgm:pt>
    <dgm:pt modelId="{691A2616-8624-4DB0-A7BF-89321E68DDA0}" type="sibTrans" cxnId="{DAEB2416-215E-4CB6-8D92-8A6AB5DBD5E0}">
      <dgm:prSet/>
      <dgm:spPr/>
      <dgm:t>
        <a:bodyPr/>
        <a:lstStyle/>
        <a:p>
          <a:endParaRPr lang="en-US"/>
        </a:p>
      </dgm:t>
    </dgm:pt>
    <dgm:pt modelId="{4D2912FC-E30F-4C01-A9CB-467FA684D0FB}">
      <dgm:prSet custT="1"/>
      <dgm:spPr/>
      <dgm:t>
        <a:bodyPr/>
        <a:lstStyle/>
        <a:p>
          <a:r>
            <a:rPr lang="hr-HR" sz="2400" dirty="0"/>
            <a:t>Nastanak tzv. </a:t>
          </a:r>
          <a:r>
            <a:rPr lang="hr-HR" sz="2400" dirty="0" err="1"/>
            <a:t>Periegeza</a:t>
          </a:r>
          <a:r>
            <a:rPr lang="hr-HR" sz="2400" dirty="0"/>
            <a:t> (knjižica vodiča)</a:t>
          </a:r>
          <a:endParaRPr lang="en-US" sz="2400" dirty="0"/>
        </a:p>
      </dgm:t>
    </dgm:pt>
    <dgm:pt modelId="{0B50AD2D-8681-49DD-9201-3932FA079829}" type="parTrans" cxnId="{C8783005-71FB-437B-9454-F4C69E04DBBE}">
      <dgm:prSet/>
      <dgm:spPr/>
      <dgm:t>
        <a:bodyPr/>
        <a:lstStyle/>
        <a:p>
          <a:endParaRPr lang="en-US"/>
        </a:p>
      </dgm:t>
    </dgm:pt>
    <dgm:pt modelId="{88A158B4-53B7-42E6-91EA-5D3458946705}" type="sibTrans" cxnId="{C8783005-71FB-437B-9454-F4C69E04DBBE}">
      <dgm:prSet/>
      <dgm:spPr/>
      <dgm:t>
        <a:bodyPr/>
        <a:lstStyle/>
        <a:p>
          <a:endParaRPr lang="en-US"/>
        </a:p>
      </dgm:t>
    </dgm:pt>
    <dgm:pt modelId="{A12ACE35-83BD-4D74-B714-E970DA4D8E32}">
      <dgm:prSet custT="1"/>
      <dgm:spPr/>
      <dgm:t>
        <a:bodyPr/>
        <a:lstStyle/>
        <a:p>
          <a:r>
            <a:rPr lang="hr-HR" sz="2400" dirty="0"/>
            <a:t>Vodič po Heladi, grčkog pisca </a:t>
          </a:r>
          <a:r>
            <a:rPr lang="hr-HR" sz="2400" dirty="0" err="1"/>
            <a:t>Pauzanija</a:t>
          </a:r>
          <a:endParaRPr lang="en-US" sz="2400" dirty="0"/>
        </a:p>
      </dgm:t>
    </dgm:pt>
    <dgm:pt modelId="{D0A80AD5-FF51-4248-9A08-D84B39BE2F27}" type="parTrans" cxnId="{A2721282-F7F1-41CF-B8C3-CCDA0C174A42}">
      <dgm:prSet/>
      <dgm:spPr/>
      <dgm:t>
        <a:bodyPr/>
        <a:lstStyle/>
        <a:p>
          <a:endParaRPr lang="hr-HR"/>
        </a:p>
      </dgm:t>
    </dgm:pt>
    <dgm:pt modelId="{C66DF2BD-031C-4722-9D64-1633F7A0175E}" type="sibTrans" cxnId="{A2721282-F7F1-41CF-B8C3-CCDA0C174A42}">
      <dgm:prSet/>
      <dgm:spPr/>
      <dgm:t>
        <a:bodyPr/>
        <a:lstStyle/>
        <a:p>
          <a:endParaRPr lang="hr-HR"/>
        </a:p>
      </dgm:t>
    </dgm:pt>
    <dgm:pt modelId="{69792AEB-0218-480A-94A7-4D62E3AC8041}" type="pres">
      <dgm:prSet presAssocID="{AF77F5AD-7BB2-4AF3-86A7-690CB95369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6EC7CD-66BF-4C9D-BD78-DBA96D12C36D}" type="pres">
      <dgm:prSet presAssocID="{05F013FD-659D-4620-ACB0-3F99BFF6F8D0}" presName="node" presStyleLbl="node1" presStyleIdx="0" presStyleCnt="3" custScaleX="118405" custScaleY="1304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08D5AB-83C8-4147-B3D6-A038C2935903}" type="pres">
      <dgm:prSet presAssocID="{691A2616-8624-4DB0-A7BF-89321E68DDA0}" presName="sibTrans" presStyleLbl="sibTrans2D1" presStyleIdx="0" presStyleCnt="2"/>
      <dgm:spPr/>
      <dgm:t>
        <a:bodyPr/>
        <a:lstStyle/>
        <a:p>
          <a:endParaRPr lang="hr-HR"/>
        </a:p>
      </dgm:t>
    </dgm:pt>
    <dgm:pt modelId="{B33832D5-17D3-454C-9025-34974A75FE72}" type="pres">
      <dgm:prSet presAssocID="{691A2616-8624-4DB0-A7BF-89321E68DDA0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369822BC-CCD5-45AF-9A79-9F9D84D67517}" type="pres">
      <dgm:prSet presAssocID="{4D2912FC-E30F-4C01-A9CB-467FA684D0FB}" presName="node" presStyleLbl="node1" presStyleIdx="1" presStyleCnt="3" custScaleY="1304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F66351-C218-4A66-A18D-9E79F8C782A0}" type="pres">
      <dgm:prSet presAssocID="{88A158B4-53B7-42E6-91EA-5D3458946705}" presName="sibTrans" presStyleLbl="sibTrans2D1" presStyleIdx="1" presStyleCnt="2"/>
      <dgm:spPr/>
      <dgm:t>
        <a:bodyPr/>
        <a:lstStyle/>
        <a:p>
          <a:endParaRPr lang="hr-HR"/>
        </a:p>
      </dgm:t>
    </dgm:pt>
    <dgm:pt modelId="{8B072E64-5378-482D-9365-BCDDD16EAEB3}" type="pres">
      <dgm:prSet presAssocID="{88A158B4-53B7-42E6-91EA-5D3458946705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E3A2D7C5-28AC-45A7-BB05-1E65FC67B7EA}" type="pres">
      <dgm:prSet presAssocID="{A12ACE35-83BD-4D74-B714-E970DA4D8E32}" presName="node" presStyleLbl="node1" presStyleIdx="2" presStyleCnt="3" custScaleY="1304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6171B7-8634-4808-B1C5-286E88364FCA}" type="presOf" srcId="{88A158B4-53B7-42E6-91EA-5D3458946705}" destId="{4DF66351-C218-4A66-A18D-9E79F8C782A0}" srcOrd="0" destOrd="0" presId="urn:microsoft.com/office/officeart/2005/8/layout/process5"/>
    <dgm:cxn modelId="{C8783005-71FB-437B-9454-F4C69E04DBBE}" srcId="{AF77F5AD-7BB2-4AF3-86A7-690CB9536900}" destId="{4D2912FC-E30F-4C01-A9CB-467FA684D0FB}" srcOrd="1" destOrd="0" parTransId="{0B50AD2D-8681-49DD-9201-3932FA079829}" sibTransId="{88A158B4-53B7-42E6-91EA-5D3458946705}"/>
    <dgm:cxn modelId="{DDE4DE98-6EDB-4577-BBEA-87B14E53726A}" type="presOf" srcId="{88A158B4-53B7-42E6-91EA-5D3458946705}" destId="{8B072E64-5378-482D-9365-BCDDD16EAEB3}" srcOrd="1" destOrd="0" presId="urn:microsoft.com/office/officeart/2005/8/layout/process5"/>
    <dgm:cxn modelId="{F1FD045A-3E69-4989-9946-EB17F922FACC}" type="presOf" srcId="{691A2616-8624-4DB0-A7BF-89321E68DDA0}" destId="{9F08D5AB-83C8-4147-B3D6-A038C2935903}" srcOrd="0" destOrd="0" presId="urn:microsoft.com/office/officeart/2005/8/layout/process5"/>
    <dgm:cxn modelId="{38AEECF8-A0E5-4D0A-982E-614EBA4ACD07}" type="presOf" srcId="{4D2912FC-E30F-4C01-A9CB-467FA684D0FB}" destId="{369822BC-CCD5-45AF-9A79-9F9D84D67517}" srcOrd="0" destOrd="0" presId="urn:microsoft.com/office/officeart/2005/8/layout/process5"/>
    <dgm:cxn modelId="{B39AE8E2-5E42-43C0-9AC4-6455F91277C4}" type="presOf" srcId="{691A2616-8624-4DB0-A7BF-89321E68DDA0}" destId="{B33832D5-17D3-454C-9025-34974A75FE72}" srcOrd="1" destOrd="0" presId="urn:microsoft.com/office/officeart/2005/8/layout/process5"/>
    <dgm:cxn modelId="{DAEB2416-215E-4CB6-8D92-8A6AB5DBD5E0}" srcId="{AF77F5AD-7BB2-4AF3-86A7-690CB9536900}" destId="{05F013FD-659D-4620-ACB0-3F99BFF6F8D0}" srcOrd="0" destOrd="0" parTransId="{D41FB430-439C-4E72-9DCE-34CDCA47C87F}" sibTransId="{691A2616-8624-4DB0-A7BF-89321E68DDA0}"/>
    <dgm:cxn modelId="{6987017C-5BEE-478B-8B7B-E816A4D37C95}" type="presOf" srcId="{AF77F5AD-7BB2-4AF3-86A7-690CB9536900}" destId="{69792AEB-0218-480A-94A7-4D62E3AC8041}" srcOrd="0" destOrd="0" presId="urn:microsoft.com/office/officeart/2005/8/layout/process5"/>
    <dgm:cxn modelId="{104054E2-67EE-46A2-B5C3-9BAA59F08A6A}" type="presOf" srcId="{05F013FD-659D-4620-ACB0-3F99BFF6F8D0}" destId="{286EC7CD-66BF-4C9D-BD78-DBA96D12C36D}" srcOrd="0" destOrd="0" presId="urn:microsoft.com/office/officeart/2005/8/layout/process5"/>
    <dgm:cxn modelId="{A2721282-F7F1-41CF-B8C3-CCDA0C174A42}" srcId="{AF77F5AD-7BB2-4AF3-86A7-690CB9536900}" destId="{A12ACE35-83BD-4D74-B714-E970DA4D8E32}" srcOrd="2" destOrd="0" parTransId="{D0A80AD5-FF51-4248-9A08-D84B39BE2F27}" sibTransId="{C66DF2BD-031C-4722-9D64-1633F7A0175E}"/>
    <dgm:cxn modelId="{C7A6D8BA-7B41-4151-B9EB-DCAD032980CD}" type="presOf" srcId="{A12ACE35-83BD-4D74-B714-E970DA4D8E32}" destId="{E3A2D7C5-28AC-45A7-BB05-1E65FC67B7EA}" srcOrd="0" destOrd="0" presId="urn:microsoft.com/office/officeart/2005/8/layout/process5"/>
    <dgm:cxn modelId="{B53BFC2B-A6D1-4F47-BF9C-3EA025DCBA82}" type="presParOf" srcId="{69792AEB-0218-480A-94A7-4D62E3AC8041}" destId="{286EC7CD-66BF-4C9D-BD78-DBA96D12C36D}" srcOrd="0" destOrd="0" presId="urn:microsoft.com/office/officeart/2005/8/layout/process5"/>
    <dgm:cxn modelId="{55723CE2-7431-4B77-A8A1-438017DD34BA}" type="presParOf" srcId="{69792AEB-0218-480A-94A7-4D62E3AC8041}" destId="{9F08D5AB-83C8-4147-B3D6-A038C2935903}" srcOrd="1" destOrd="0" presId="urn:microsoft.com/office/officeart/2005/8/layout/process5"/>
    <dgm:cxn modelId="{EFDE7904-0394-4975-98CC-0BD71049DF83}" type="presParOf" srcId="{9F08D5AB-83C8-4147-B3D6-A038C2935903}" destId="{B33832D5-17D3-454C-9025-34974A75FE72}" srcOrd="0" destOrd="0" presId="urn:microsoft.com/office/officeart/2005/8/layout/process5"/>
    <dgm:cxn modelId="{5387534B-B8D7-452F-BC92-7893AA8135D4}" type="presParOf" srcId="{69792AEB-0218-480A-94A7-4D62E3AC8041}" destId="{369822BC-CCD5-45AF-9A79-9F9D84D67517}" srcOrd="2" destOrd="0" presId="urn:microsoft.com/office/officeart/2005/8/layout/process5"/>
    <dgm:cxn modelId="{0273018A-F002-4D3B-8B06-91801B859DCB}" type="presParOf" srcId="{69792AEB-0218-480A-94A7-4D62E3AC8041}" destId="{4DF66351-C218-4A66-A18D-9E79F8C782A0}" srcOrd="3" destOrd="0" presId="urn:microsoft.com/office/officeart/2005/8/layout/process5"/>
    <dgm:cxn modelId="{A6248AD4-185D-41F4-9CEA-103D8ADA8B3D}" type="presParOf" srcId="{4DF66351-C218-4A66-A18D-9E79F8C782A0}" destId="{8B072E64-5378-482D-9365-BCDDD16EAEB3}" srcOrd="0" destOrd="0" presId="urn:microsoft.com/office/officeart/2005/8/layout/process5"/>
    <dgm:cxn modelId="{1E9A38EB-ED62-4184-A8B1-37B72CB1A4E2}" type="presParOf" srcId="{69792AEB-0218-480A-94A7-4D62E3AC8041}" destId="{E3A2D7C5-28AC-45A7-BB05-1E65FC67B7EA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ADD311-5A2E-499E-97ED-4820DA39D870}" type="doc">
      <dgm:prSet loTypeId="urn:microsoft.com/office/officeart/2005/8/layout/default#5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CDEEFF0-CF56-4901-8010-94D5331C5F09}">
      <dgm:prSet/>
      <dgm:spPr/>
      <dgm:t>
        <a:bodyPr/>
        <a:lstStyle/>
        <a:p>
          <a:r>
            <a:rPr lang="hr-HR"/>
            <a:t>Veličanstvene građevine</a:t>
          </a:r>
          <a:endParaRPr lang="en-US"/>
        </a:p>
      </dgm:t>
    </dgm:pt>
    <dgm:pt modelId="{BBAAA235-C4CD-4260-9DF9-60AE0F9608E9}" type="parTrans" cxnId="{67384BE0-5326-490D-9465-E094040C6D95}">
      <dgm:prSet/>
      <dgm:spPr/>
      <dgm:t>
        <a:bodyPr/>
        <a:lstStyle/>
        <a:p>
          <a:endParaRPr lang="en-US"/>
        </a:p>
      </dgm:t>
    </dgm:pt>
    <dgm:pt modelId="{81882B71-E98B-42F1-B086-26969139229A}" type="sibTrans" cxnId="{67384BE0-5326-490D-9465-E094040C6D95}">
      <dgm:prSet/>
      <dgm:spPr/>
      <dgm:t>
        <a:bodyPr/>
        <a:lstStyle/>
        <a:p>
          <a:endParaRPr lang="en-US"/>
        </a:p>
      </dgm:t>
    </dgm:pt>
    <dgm:pt modelId="{3E656939-9EE0-4C99-B171-FB4DD7B1847D}">
      <dgm:prSet/>
      <dgm:spPr/>
      <dgm:t>
        <a:bodyPr/>
        <a:lstStyle/>
        <a:p>
          <a:r>
            <a:rPr lang="hr-HR"/>
            <a:t>Uporaba mramora i kamena</a:t>
          </a:r>
          <a:endParaRPr lang="en-US"/>
        </a:p>
      </dgm:t>
    </dgm:pt>
    <dgm:pt modelId="{5BB49819-8479-4CEE-9B84-B5B3006686DC}" type="parTrans" cxnId="{23864CF3-A138-4AFC-8C00-42218D9E2485}">
      <dgm:prSet/>
      <dgm:spPr/>
      <dgm:t>
        <a:bodyPr/>
        <a:lstStyle/>
        <a:p>
          <a:endParaRPr lang="en-US"/>
        </a:p>
      </dgm:t>
    </dgm:pt>
    <dgm:pt modelId="{E5680FF7-BB94-44D4-A8E8-2B6E0427BAD4}" type="sibTrans" cxnId="{23864CF3-A138-4AFC-8C00-42218D9E2485}">
      <dgm:prSet/>
      <dgm:spPr/>
      <dgm:t>
        <a:bodyPr/>
        <a:lstStyle/>
        <a:p>
          <a:endParaRPr lang="en-US"/>
        </a:p>
      </dgm:t>
    </dgm:pt>
    <dgm:pt modelId="{BEA30CE3-61BB-4D5B-B9C2-196113119214}">
      <dgm:prSet/>
      <dgm:spPr/>
      <dgm:t>
        <a:bodyPr/>
        <a:lstStyle/>
        <a:p>
          <a:r>
            <a:rPr lang="hr-HR"/>
            <a:t>Obnova Akropole</a:t>
          </a:r>
          <a:endParaRPr lang="en-US"/>
        </a:p>
      </dgm:t>
    </dgm:pt>
    <dgm:pt modelId="{A647AA37-D64B-408E-A8AC-4DC7A2588A10}" type="parTrans" cxnId="{E3150CFB-4D3D-4888-9ADF-2ADFACC0FAB7}">
      <dgm:prSet/>
      <dgm:spPr/>
      <dgm:t>
        <a:bodyPr/>
        <a:lstStyle/>
        <a:p>
          <a:endParaRPr lang="en-US"/>
        </a:p>
      </dgm:t>
    </dgm:pt>
    <dgm:pt modelId="{30F99D34-4D5F-41D7-A3F4-16F205F4F3C1}" type="sibTrans" cxnId="{E3150CFB-4D3D-4888-9ADF-2ADFACC0FAB7}">
      <dgm:prSet/>
      <dgm:spPr/>
      <dgm:t>
        <a:bodyPr/>
        <a:lstStyle/>
        <a:p>
          <a:endParaRPr lang="en-US"/>
        </a:p>
      </dgm:t>
    </dgm:pt>
    <dgm:pt modelId="{9DF4D264-E10B-4F34-A4BD-CE69175DEA1C}">
      <dgm:prSet/>
      <dgm:spPr/>
      <dgm:t>
        <a:bodyPr/>
        <a:lstStyle/>
        <a:p>
          <a:r>
            <a:rPr lang="hr-HR"/>
            <a:t>Partenon i kipar Fidija</a:t>
          </a:r>
          <a:endParaRPr lang="en-US"/>
        </a:p>
      </dgm:t>
    </dgm:pt>
    <dgm:pt modelId="{6C723CE9-1C82-4A27-8D40-8888C538FC6D}" type="parTrans" cxnId="{BE4BC2CD-92AC-4AA1-A855-77C585F8FC7D}">
      <dgm:prSet/>
      <dgm:spPr/>
      <dgm:t>
        <a:bodyPr/>
        <a:lstStyle/>
        <a:p>
          <a:endParaRPr lang="en-US"/>
        </a:p>
      </dgm:t>
    </dgm:pt>
    <dgm:pt modelId="{B1E08CB7-9898-4E48-B967-2159A912C817}" type="sibTrans" cxnId="{BE4BC2CD-92AC-4AA1-A855-77C585F8FC7D}">
      <dgm:prSet/>
      <dgm:spPr/>
      <dgm:t>
        <a:bodyPr/>
        <a:lstStyle/>
        <a:p>
          <a:endParaRPr lang="en-US"/>
        </a:p>
      </dgm:t>
    </dgm:pt>
    <dgm:pt modelId="{C88C05EE-2655-44B1-B003-32B106CF1402}">
      <dgm:prSet/>
      <dgm:spPr/>
      <dgm:t>
        <a:bodyPr/>
        <a:lstStyle/>
        <a:p>
          <a:r>
            <a:rPr lang="hr-HR"/>
            <a:t>Hram Erehtejon i karijatide</a:t>
          </a:r>
          <a:endParaRPr lang="en-US"/>
        </a:p>
      </dgm:t>
    </dgm:pt>
    <dgm:pt modelId="{9711158A-AA44-4365-B4EF-B2FD5433E8DC}" type="parTrans" cxnId="{1E61F214-8891-4527-A1E3-676FCFBC1545}">
      <dgm:prSet/>
      <dgm:spPr/>
      <dgm:t>
        <a:bodyPr/>
        <a:lstStyle/>
        <a:p>
          <a:endParaRPr lang="en-US"/>
        </a:p>
      </dgm:t>
    </dgm:pt>
    <dgm:pt modelId="{5D7DA6E4-C060-40FA-8478-DDE6E2FC7227}" type="sibTrans" cxnId="{1E61F214-8891-4527-A1E3-676FCFBC1545}">
      <dgm:prSet/>
      <dgm:spPr/>
      <dgm:t>
        <a:bodyPr/>
        <a:lstStyle/>
        <a:p>
          <a:endParaRPr lang="en-US"/>
        </a:p>
      </dgm:t>
    </dgm:pt>
    <dgm:pt modelId="{89F61035-F672-4F16-A94C-EB36C189F31E}" type="pres">
      <dgm:prSet presAssocID="{0CADD311-5A2E-499E-97ED-4820DA39D8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F218D61-FFB7-4163-BFE4-4D69CA878267}" type="pres">
      <dgm:prSet presAssocID="{8CDEEFF0-CF56-4901-8010-94D5331C5F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72EC28-E89F-49A0-9FEC-544DADDD06EF}" type="pres">
      <dgm:prSet presAssocID="{81882B71-E98B-42F1-B086-26969139229A}" presName="sibTrans" presStyleCnt="0"/>
      <dgm:spPr/>
    </dgm:pt>
    <dgm:pt modelId="{FC72AFDD-4DD7-44CC-9ACC-EFDB84C4C722}" type="pres">
      <dgm:prSet presAssocID="{3E656939-9EE0-4C99-B171-FB4DD7B184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810CB6-5B63-4FB7-A40D-94DA5966EF08}" type="pres">
      <dgm:prSet presAssocID="{E5680FF7-BB94-44D4-A8E8-2B6E0427BAD4}" presName="sibTrans" presStyleCnt="0"/>
      <dgm:spPr/>
    </dgm:pt>
    <dgm:pt modelId="{75D2A255-C296-4636-8BB4-4BBDE9A2C474}" type="pres">
      <dgm:prSet presAssocID="{BEA30CE3-61BB-4D5B-B9C2-1961131192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3168C9-746C-4F63-BA53-D63E186CCB17}" type="pres">
      <dgm:prSet presAssocID="{30F99D34-4D5F-41D7-A3F4-16F205F4F3C1}" presName="sibTrans" presStyleCnt="0"/>
      <dgm:spPr/>
    </dgm:pt>
    <dgm:pt modelId="{78744456-ACB7-46DE-B68D-3461D60C3178}" type="pres">
      <dgm:prSet presAssocID="{9DF4D264-E10B-4F34-A4BD-CE69175DEA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E3FCD7-97F9-4622-B9A3-BC8CE07C9B1A}" type="pres">
      <dgm:prSet presAssocID="{B1E08CB7-9898-4E48-B967-2159A912C817}" presName="sibTrans" presStyleCnt="0"/>
      <dgm:spPr/>
    </dgm:pt>
    <dgm:pt modelId="{DF8B5403-1682-4E1E-AB8C-1904A51DD4AC}" type="pres">
      <dgm:prSet presAssocID="{C88C05EE-2655-44B1-B003-32B106CF14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2EC6A0-A5EA-4D0C-8DB0-B3C9D3FD72B8}" type="presOf" srcId="{8CDEEFF0-CF56-4901-8010-94D5331C5F09}" destId="{3F218D61-FFB7-4163-BFE4-4D69CA878267}" srcOrd="0" destOrd="0" presId="urn:microsoft.com/office/officeart/2005/8/layout/default#5"/>
    <dgm:cxn modelId="{23864CF3-A138-4AFC-8C00-42218D9E2485}" srcId="{0CADD311-5A2E-499E-97ED-4820DA39D870}" destId="{3E656939-9EE0-4C99-B171-FB4DD7B1847D}" srcOrd="1" destOrd="0" parTransId="{5BB49819-8479-4CEE-9B84-B5B3006686DC}" sibTransId="{E5680FF7-BB94-44D4-A8E8-2B6E0427BAD4}"/>
    <dgm:cxn modelId="{87FAB647-0A9E-4A7A-B34A-5E396D8AF8F0}" type="presOf" srcId="{9DF4D264-E10B-4F34-A4BD-CE69175DEA1C}" destId="{78744456-ACB7-46DE-B68D-3461D60C3178}" srcOrd="0" destOrd="0" presId="urn:microsoft.com/office/officeart/2005/8/layout/default#5"/>
    <dgm:cxn modelId="{E3150CFB-4D3D-4888-9ADF-2ADFACC0FAB7}" srcId="{0CADD311-5A2E-499E-97ED-4820DA39D870}" destId="{BEA30CE3-61BB-4D5B-B9C2-196113119214}" srcOrd="2" destOrd="0" parTransId="{A647AA37-D64B-408E-A8AC-4DC7A2588A10}" sibTransId="{30F99D34-4D5F-41D7-A3F4-16F205F4F3C1}"/>
    <dgm:cxn modelId="{67384BE0-5326-490D-9465-E094040C6D95}" srcId="{0CADD311-5A2E-499E-97ED-4820DA39D870}" destId="{8CDEEFF0-CF56-4901-8010-94D5331C5F09}" srcOrd="0" destOrd="0" parTransId="{BBAAA235-C4CD-4260-9DF9-60AE0F9608E9}" sibTransId="{81882B71-E98B-42F1-B086-26969139229A}"/>
    <dgm:cxn modelId="{9196BD2B-4FBD-43D5-8BC3-AA91B2BDA0DD}" type="presOf" srcId="{BEA30CE3-61BB-4D5B-B9C2-196113119214}" destId="{75D2A255-C296-4636-8BB4-4BBDE9A2C474}" srcOrd="0" destOrd="0" presId="urn:microsoft.com/office/officeart/2005/8/layout/default#5"/>
    <dgm:cxn modelId="{1E61F214-8891-4527-A1E3-676FCFBC1545}" srcId="{0CADD311-5A2E-499E-97ED-4820DA39D870}" destId="{C88C05EE-2655-44B1-B003-32B106CF1402}" srcOrd="4" destOrd="0" parTransId="{9711158A-AA44-4365-B4EF-B2FD5433E8DC}" sibTransId="{5D7DA6E4-C060-40FA-8478-DDE6E2FC7227}"/>
    <dgm:cxn modelId="{BE4BC2CD-92AC-4AA1-A855-77C585F8FC7D}" srcId="{0CADD311-5A2E-499E-97ED-4820DA39D870}" destId="{9DF4D264-E10B-4F34-A4BD-CE69175DEA1C}" srcOrd="3" destOrd="0" parTransId="{6C723CE9-1C82-4A27-8D40-8888C538FC6D}" sibTransId="{B1E08CB7-9898-4E48-B967-2159A912C817}"/>
    <dgm:cxn modelId="{72BA2BDB-1433-4B88-A64C-AFBB3E261E80}" type="presOf" srcId="{C88C05EE-2655-44B1-B003-32B106CF1402}" destId="{DF8B5403-1682-4E1E-AB8C-1904A51DD4AC}" srcOrd="0" destOrd="0" presId="urn:microsoft.com/office/officeart/2005/8/layout/default#5"/>
    <dgm:cxn modelId="{DBD2B208-25A0-4454-B01C-374595ABC7C7}" type="presOf" srcId="{3E656939-9EE0-4C99-B171-FB4DD7B1847D}" destId="{FC72AFDD-4DD7-44CC-9ACC-EFDB84C4C722}" srcOrd="0" destOrd="0" presId="urn:microsoft.com/office/officeart/2005/8/layout/default#5"/>
    <dgm:cxn modelId="{A703D14D-1BC4-4BED-837A-0F6871660E65}" type="presOf" srcId="{0CADD311-5A2E-499E-97ED-4820DA39D870}" destId="{89F61035-F672-4F16-A94C-EB36C189F31E}" srcOrd="0" destOrd="0" presId="urn:microsoft.com/office/officeart/2005/8/layout/default#5"/>
    <dgm:cxn modelId="{13A29068-5B29-4A3B-B21D-1C530901E095}" type="presParOf" srcId="{89F61035-F672-4F16-A94C-EB36C189F31E}" destId="{3F218D61-FFB7-4163-BFE4-4D69CA878267}" srcOrd="0" destOrd="0" presId="urn:microsoft.com/office/officeart/2005/8/layout/default#5"/>
    <dgm:cxn modelId="{4AEF5F39-4151-49B7-8BBA-5543E6DDB9A6}" type="presParOf" srcId="{89F61035-F672-4F16-A94C-EB36C189F31E}" destId="{4E72EC28-E89F-49A0-9FEC-544DADDD06EF}" srcOrd="1" destOrd="0" presId="urn:microsoft.com/office/officeart/2005/8/layout/default#5"/>
    <dgm:cxn modelId="{0016DC15-FF52-4CC3-A58B-AE5A0B976155}" type="presParOf" srcId="{89F61035-F672-4F16-A94C-EB36C189F31E}" destId="{FC72AFDD-4DD7-44CC-9ACC-EFDB84C4C722}" srcOrd="2" destOrd="0" presId="urn:microsoft.com/office/officeart/2005/8/layout/default#5"/>
    <dgm:cxn modelId="{71FAEE61-5B06-40BA-B1C2-56A27E7475C7}" type="presParOf" srcId="{89F61035-F672-4F16-A94C-EB36C189F31E}" destId="{42810CB6-5B63-4FB7-A40D-94DA5966EF08}" srcOrd="3" destOrd="0" presId="urn:microsoft.com/office/officeart/2005/8/layout/default#5"/>
    <dgm:cxn modelId="{FEC3C5D4-3C5E-454D-83C1-3AE61A1F911A}" type="presParOf" srcId="{89F61035-F672-4F16-A94C-EB36C189F31E}" destId="{75D2A255-C296-4636-8BB4-4BBDE9A2C474}" srcOrd="4" destOrd="0" presId="urn:microsoft.com/office/officeart/2005/8/layout/default#5"/>
    <dgm:cxn modelId="{A78DE536-9F3F-41AC-A2A0-92164B7F2616}" type="presParOf" srcId="{89F61035-F672-4F16-A94C-EB36C189F31E}" destId="{E33168C9-746C-4F63-BA53-D63E186CCB17}" srcOrd="5" destOrd="0" presId="urn:microsoft.com/office/officeart/2005/8/layout/default#5"/>
    <dgm:cxn modelId="{B6451C71-71A0-49F2-9F9C-507EFFC9389F}" type="presParOf" srcId="{89F61035-F672-4F16-A94C-EB36C189F31E}" destId="{78744456-ACB7-46DE-B68D-3461D60C3178}" srcOrd="6" destOrd="0" presId="urn:microsoft.com/office/officeart/2005/8/layout/default#5"/>
    <dgm:cxn modelId="{AD5A10E0-D7ED-4536-A952-5BCEFBA37BA9}" type="presParOf" srcId="{89F61035-F672-4F16-A94C-EB36C189F31E}" destId="{58E3FCD7-97F9-4622-B9A3-BC8CE07C9B1A}" srcOrd="7" destOrd="0" presId="urn:microsoft.com/office/officeart/2005/8/layout/default#5"/>
    <dgm:cxn modelId="{00F04615-7F0B-46B4-B8E3-4C441118F976}" type="presParOf" srcId="{89F61035-F672-4F16-A94C-EB36C189F31E}" destId="{DF8B5403-1682-4E1E-AB8C-1904A51DD4AC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5271F5-065B-433A-82B4-E642095538B0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695321-0B72-4824-B19A-E12E01D0DB8E}">
      <dgm:prSet/>
      <dgm:spPr/>
      <dgm:t>
        <a:bodyPr/>
        <a:lstStyle/>
        <a:p>
          <a:r>
            <a:rPr lang="hr-HR"/>
            <a:t>Jonski, dorski i korintski stup</a:t>
          </a:r>
          <a:endParaRPr lang="en-US"/>
        </a:p>
      </dgm:t>
    </dgm:pt>
    <dgm:pt modelId="{E68091E1-B9B9-4A96-9D89-967D8AC1785C}" type="parTrans" cxnId="{A3CD8B90-3B53-42EC-89B7-72EDB171B84F}">
      <dgm:prSet/>
      <dgm:spPr/>
      <dgm:t>
        <a:bodyPr/>
        <a:lstStyle/>
        <a:p>
          <a:endParaRPr lang="en-US"/>
        </a:p>
      </dgm:t>
    </dgm:pt>
    <dgm:pt modelId="{31B852D8-F299-4FDC-AECA-BEB315D72AD6}" type="sibTrans" cxnId="{A3CD8B90-3B53-42EC-89B7-72EDB171B84F}">
      <dgm:prSet/>
      <dgm:spPr/>
      <dgm:t>
        <a:bodyPr/>
        <a:lstStyle/>
        <a:p>
          <a:endParaRPr lang="en-US"/>
        </a:p>
      </dgm:t>
    </dgm:pt>
    <dgm:pt modelId="{E6C10573-F9D7-42E3-B127-D7F072B28C6D}">
      <dgm:prSet/>
      <dgm:spPr/>
      <dgm:t>
        <a:bodyPr/>
        <a:lstStyle/>
        <a:p>
          <a:r>
            <a:rPr lang="hr-HR" dirty="0" err="1" smtClean="0"/>
            <a:t>Dionizijevo</a:t>
          </a:r>
          <a:r>
            <a:rPr lang="hr-HR" dirty="0" smtClean="0"/>
            <a:t> </a:t>
          </a:r>
          <a:r>
            <a:rPr lang="hr-HR" dirty="0"/>
            <a:t>kazalište</a:t>
          </a:r>
          <a:endParaRPr lang="en-US" dirty="0"/>
        </a:p>
      </dgm:t>
    </dgm:pt>
    <dgm:pt modelId="{9DB5650B-5AD8-4E01-929B-EF4C4EB0F247}" type="parTrans" cxnId="{9415869E-7CF4-41F7-B821-FC7F71309AF5}">
      <dgm:prSet/>
      <dgm:spPr/>
      <dgm:t>
        <a:bodyPr/>
        <a:lstStyle/>
        <a:p>
          <a:endParaRPr lang="en-US"/>
        </a:p>
      </dgm:t>
    </dgm:pt>
    <dgm:pt modelId="{20721FC5-A764-4C3A-9C35-D2C39EBD7B44}" type="sibTrans" cxnId="{9415869E-7CF4-41F7-B821-FC7F71309AF5}">
      <dgm:prSet/>
      <dgm:spPr/>
      <dgm:t>
        <a:bodyPr/>
        <a:lstStyle/>
        <a:p>
          <a:endParaRPr lang="en-US"/>
        </a:p>
      </dgm:t>
    </dgm:pt>
    <dgm:pt modelId="{74047CC3-7EC6-4DE7-B5D1-C54223962904}">
      <dgm:prSet/>
      <dgm:spPr/>
      <dgm:t>
        <a:bodyPr/>
        <a:lstStyle/>
        <a:p>
          <a:r>
            <a:rPr lang="hr-HR"/>
            <a:t>Gradnja odeona</a:t>
          </a:r>
          <a:endParaRPr lang="en-US"/>
        </a:p>
      </dgm:t>
    </dgm:pt>
    <dgm:pt modelId="{7132A2DF-18B1-444D-B2F0-0D7019623706}" type="parTrans" cxnId="{BD8B86A3-EE1D-4707-9AEF-663866A2769E}">
      <dgm:prSet/>
      <dgm:spPr/>
      <dgm:t>
        <a:bodyPr/>
        <a:lstStyle/>
        <a:p>
          <a:endParaRPr lang="en-US"/>
        </a:p>
      </dgm:t>
    </dgm:pt>
    <dgm:pt modelId="{B1E3945F-8A95-4E6C-87C2-5FA37141197F}" type="sibTrans" cxnId="{BD8B86A3-EE1D-4707-9AEF-663866A2769E}">
      <dgm:prSet/>
      <dgm:spPr/>
      <dgm:t>
        <a:bodyPr/>
        <a:lstStyle/>
        <a:p>
          <a:endParaRPr lang="en-US"/>
        </a:p>
      </dgm:t>
    </dgm:pt>
    <dgm:pt modelId="{AF806C8B-CFCE-40A2-9930-AD18B223A756}">
      <dgm:prSet/>
      <dgm:spPr/>
      <dgm:t>
        <a:bodyPr/>
        <a:lstStyle/>
        <a:p>
          <a:r>
            <a:rPr lang="hr-HR"/>
            <a:t>Nastanak tzv. Periegeza (knjižica vodiča)</a:t>
          </a:r>
          <a:endParaRPr lang="en-US"/>
        </a:p>
      </dgm:t>
    </dgm:pt>
    <dgm:pt modelId="{5F5111A2-1861-4112-84F0-7E659B1AAA00}" type="parTrans" cxnId="{11B094BE-FC99-4CAA-AD50-A329C331E9E1}">
      <dgm:prSet/>
      <dgm:spPr/>
      <dgm:t>
        <a:bodyPr/>
        <a:lstStyle/>
        <a:p>
          <a:endParaRPr lang="en-US"/>
        </a:p>
      </dgm:t>
    </dgm:pt>
    <dgm:pt modelId="{E80D12D8-9BD2-4BD7-9B2D-8C2A99ABB780}" type="sibTrans" cxnId="{11B094BE-FC99-4CAA-AD50-A329C331E9E1}">
      <dgm:prSet/>
      <dgm:spPr/>
      <dgm:t>
        <a:bodyPr/>
        <a:lstStyle/>
        <a:p>
          <a:endParaRPr lang="en-US"/>
        </a:p>
      </dgm:t>
    </dgm:pt>
    <dgm:pt modelId="{13C3CA99-FDAA-4254-8D1B-F0C5A83FF353}" type="pres">
      <dgm:prSet presAssocID="{E75271F5-065B-433A-82B4-E642095538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34962F6-6EC9-47D2-B411-D4419807980E}" type="pres">
      <dgm:prSet presAssocID="{92695321-0B72-4824-B19A-E12E01D0DB8E}" presName="hierRoot1" presStyleCnt="0"/>
      <dgm:spPr/>
    </dgm:pt>
    <dgm:pt modelId="{D26B2270-8716-403E-9175-E20D0C6897BF}" type="pres">
      <dgm:prSet presAssocID="{92695321-0B72-4824-B19A-E12E01D0DB8E}" presName="composite" presStyleCnt="0"/>
      <dgm:spPr/>
    </dgm:pt>
    <dgm:pt modelId="{B7F111E2-716E-435C-B159-E4BD7EAFF293}" type="pres">
      <dgm:prSet presAssocID="{92695321-0B72-4824-B19A-E12E01D0DB8E}" presName="background" presStyleLbl="node0" presStyleIdx="0" presStyleCnt="4"/>
      <dgm:spPr/>
    </dgm:pt>
    <dgm:pt modelId="{0BF82DD7-3249-461A-B131-946E2CB04FF1}" type="pres">
      <dgm:prSet presAssocID="{92695321-0B72-4824-B19A-E12E01D0DB8E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F2099A9-9F10-4DA5-8D39-AD932F075B3E}" type="pres">
      <dgm:prSet presAssocID="{92695321-0B72-4824-B19A-E12E01D0DB8E}" presName="hierChild2" presStyleCnt="0"/>
      <dgm:spPr/>
    </dgm:pt>
    <dgm:pt modelId="{F5FD473E-8978-4E88-8170-21EAB30F3FCF}" type="pres">
      <dgm:prSet presAssocID="{E6C10573-F9D7-42E3-B127-D7F072B28C6D}" presName="hierRoot1" presStyleCnt="0"/>
      <dgm:spPr/>
    </dgm:pt>
    <dgm:pt modelId="{26898537-8BA7-4096-B0E4-1D635126F2EF}" type="pres">
      <dgm:prSet presAssocID="{E6C10573-F9D7-42E3-B127-D7F072B28C6D}" presName="composite" presStyleCnt="0"/>
      <dgm:spPr/>
    </dgm:pt>
    <dgm:pt modelId="{185ABC19-4FFA-4C51-ADDD-75DA1D10937D}" type="pres">
      <dgm:prSet presAssocID="{E6C10573-F9D7-42E3-B127-D7F072B28C6D}" presName="background" presStyleLbl="node0" presStyleIdx="1" presStyleCnt="4"/>
      <dgm:spPr/>
    </dgm:pt>
    <dgm:pt modelId="{6E9C91BE-DA1D-4738-BE5B-299FB2D1BAB2}" type="pres">
      <dgm:prSet presAssocID="{E6C10573-F9D7-42E3-B127-D7F072B28C6D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017D890-6391-45C4-BB40-1ED7825F242F}" type="pres">
      <dgm:prSet presAssocID="{E6C10573-F9D7-42E3-B127-D7F072B28C6D}" presName="hierChild2" presStyleCnt="0"/>
      <dgm:spPr/>
    </dgm:pt>
    <dgm:pt modelId="{2D5F02D7-2449-46E2-BBB8-440099A3B2C8}" type="pres">
      <dgm:prSet presAssocID="{74047CC3-7EC6-4DE7-B5D1-C54223962904}" presName="hierRoot1" presStyleCnt="0"/>
      <dgm:spPr/>
    </dgm:pt>
    <dgm:pt modelId="{46F323D9-F063-4405-BE97-57DFEA84B870}" type="pres">
      <dgm:prSet presAssocID="{74047CC3-7EC6-4DE7-B5D1-C54223962904}" presName="composite" presStyleCnt="0"/>
      <dgm:spPr/>
    </dgm:pt>
    <dgm:pt modelId="{3060AB88-A690-4BB7-BD73-040C0E9A6952}" type="pres">
      <dgm:prSet presAssocID="{74047CC3-7EC6-4DE7-B5D1-C54223962904}" presName="background" presStyleLbl="node0" presStyleIdx="2" presStyleCnt="4"/>
      <dgm:spPr/>
    </dgm:pt>
    <dgm:pt modelId="{9FE9461C-5785-43F3-9D4D-BEDA383778D4}" type="pres">
      <dgm:prSet presAssocID="{74047CC3-7EC6-4DE7-B5D1-C54223962904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C4AC725-30CD-490D-B0B4-BF943459230D}" type="pres">
      <dgm:prSet presAssocID="{74047CC3-7EC6-4DE7-B5D1-C54223962904}" presName="hierChild2" presStyleCnt="0"/>
      <dgm:spPr/>
    </dgm:pt>
    <dgm:pt modelId="{AF600291-4543-48A1-B703-3ED0D5B21A5E}" type="pres">
      <dgm:prSet presAssocID="{AF806C8B-CFCE-40A2-9930-AD18B223A756}" presName="hierRoot1" presStyleCnt="0"/>
      <dgm:spPr/>
    </dgm:pt>
    <dgm:pt modelId="{6C88B48B-C599-4474-81E3-CB09E7B794F1}" type="pres">
      <dgm:prSet presAssocID="{AF806C8B-CFCE-40A2-9930-AD18B223A756}" presName="composite" presStyleCnt="0"/>
      <dgm:spPr/>
    </dgm:pt>
    <dgm:pt modelId="{F68F79B5-0693-4A7C-B8A1-7F6F971EF7F8}" type="pres">
      <dgm:prSet presAssocID="{AF806C8B-CFCE-40A2-9930-AD18B223A756}" presName="background" presStyleLbl="node0" presStyleIdx="3" presStyleCnt="4"/>
      <dgm:spPr/>
    </dgm:pt>
    <dgm:pt modelId="{B255D39B-C000-4098-9E00-2C489B584E0F}" type="pres">
      <dgm:prSet presAssocID="{AF806C8B-CFCE-40A2-9930-AD18B223A756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E81EDE-1431-4A3D-869C-D80C7BF1EEFB}" type="pres">
      <dgm:prSet presAssocID="{AF806C8B-CFCE-40A2-9930-AD18B223A756}" presName="hierChild2" presStyleCnt="0"/>
      <dgm:spPr/>
    </dgm:pt>
  </dgm:ptLst>
  <dgm:cxnLst>
    <dgm:cxn modelId="{DB3E7EBD-8409-4D54-96CA-54D59487AA1A}" type="presOf" srcId="{E6C10573-F9D7-42E3-B127-D7F072B28C6D}" destId="{6E9C91BE-DA1D-4738-BE5B-299FB2D1BAB2}" srcOrd="0" destOrd="0" presId="urn:microsoft.com/office/officeart/2005/8/layout/hierarchy1"/>
    <dgm:cxn modelId="{A3CD8B90-3B53-42EC-89B7-72EDB171B84F}" srcId="{E75271F5-065B-433A-82B4-E642095538B0}" destId="{92695321-0B72-4824-B19A-E12E01D0DB8E}" srcOrd="0" destOrd="0" parTransId="{E68091E1-B9B9-4A96-9D89-967D8AC1785C}" sibTransId="{31B852D8-F299-4FDC-AECA-BEB315D72AD6}"/>
    <dgm:cxn modelId="{BAA6621C-7658-4BDA-B896-D4E4A2E608B8}" type="presOf" srcId="{92695321-0B72-4824-B19A-E12E01D0DB8E}" destId="{0BF82DD7-3249-461A-B131-946E2CB04FF1}" srcOrd="0" destOrd="0" presId="urn:microsoft.com/office/officeart/2005/8/layout/hierarchy1"/>
    <dgm:cxn modelId="{0112DFB4-71FC-41D2-BD35-7A85FD8AF1EF}" type="presOf" srcId="{AF806C8B-CFCE-40A2-9930-AD18B223A756}" destId="{B255D39B-C000-4098-9E00-2C489B584E0F}" srcOrd="0" destOrd="0" presId="urn:microsoft.com/office/officeart/2005/8/layout/hierarchy1"/>
    <dgm:cxn modelId="{D0952CCE-6920-4413-8064-62145843EE32}" type="presOf" srcId="{E75271F5-065B-433A-82B4-E642095538B0}" destId="{13C3CA99-FDAA-4254-8D1B-F0C5A83FF353}" srcOrd="0" destOrd="0" presId="urn:microsoft.com/office/officeart/2005/8/layout/hierarchy1"/>
    <dgm:cxn modelId="{BD8B86A3-EE1D-4707-9AEF-663866A2769E}" srcId="{E75271F5-065B-433A-82B4-E642095538B0}" destId="{74047CC3-7EC6-4DE7-B5D1-C54223962904}" srcOrd="2" destOrd="0" parTransId="{7132A2DF-18B1-444D-B2F0-0D7019623706}" sibTransId="{B1E3945F-8A95-4E6C-87C2-5FA37141197F}"/>
    <dgm:cxn modelId="{5DC16FDD-5342-40A5-9E70-A7B3EE25F145}" type="presOf" srcId="{74047CC3-7EC6-4DE7-B5D1-C54223962904}" destId="{9FE9461C-5785-43F3-9D4D-BEDA383778D4}" srcOrd="0" destOrd="0" presId="urn:microsoft.com/office/officeart/2005/8/layout/hierarchy1"/>
    <dgm:cxn modelId="{9415869E-7CF4-41F7-B821-FC7F71309AF5}" srcId="{E75271F5-065B-433A-82B4-E642095538B0}" destId="{E6C10573-F9D7-42E3-B127-D7F072B28C6D}" srcOrd="1" destOrd="0" parTransId="{9DB5650B-5AD8-4E01-929B-EF4C4EB0F247}" sibTransId="{20721FC5-A764-4C3A-9C35-D2C39EBD7B44}"/>
    <dgm:cxn modelId="{11B094BE-FC99-4CAA-AD50-A329C331E9E1}" srcId="{E75271F5-065B-433A-82B4-E642095538B0}" destId="{AF806C8B-CFCE-40A2-9930-AD18B223A756}" srcOrd="3" destOrd="0" parTransId="{5F5111A2-1861-4112-84F0-7E659B1AAA00}" sibTransId="{E80D12D8-9BD2-4BD7-9B2D-8C2A99ABB780}"/>
    <dgm:cxn modelId="{02278B1C-B3D0-40F5-AEFD-4122CEC429F9}" type="presParOf" srcId="{13C3CA99-FDAA-4254-8D1B-F0C5A83FF353}" destId="{034962F6-6EC9-47D2-B411-D4419807980E}" srcOrd="0" destOrd="0" presId="urn:microsoft.com/office/officeart/2005/8/layout/hierarchy1"/>
    <dgm:cxn modelId="{99CDD24F-A424-4945-A91A-0AAC1F5950E4}" type="presParOf" srcId="{034962F6-6EC9-47D2-B411-D4419807980E}" destId="{D26B2270-8716-403E-9175-E20D0C6897BF}" srcOrd="0" destOrd="0" presId="urn:microsoft.com/office/officeart/2005/8/layout/hierarchy1"/>
    <dgm:cxn modelId="{2E1225B9-010E-4F4A-B86C-336DEB9F6493}" type="presParOf" srcId="{D26B2270-8716-403E-9175-E20D0C6897BF}" destId="{B7F111E2-716E-435C-B159-E4BD7EAFF293}" srcOrd="0" destOrd="0" presId="urn:microsoft.com/office/officeart/2005/8/layout/hierarchy1"/>
    <dgm:cxn modelId="{3E364BF7-3D42-444A-9D6A-B59823B40B72}" type="presParOf" srcId="{D26B2270-8716-403E-9175-E20D0C6897BF}" destId="{0BF82DD7-3249-461A-B131-946E2CB04FF1}" srcOrd="1" destOrd="0" presId="urn:microsoft.com/office/officeart/2005/8/layout/hierarchy1"/>
    <dgm:cxn modelId="{B9DE3FF6-C788-445F-BE53-7029E906B7C7}" type="presParOf" srcId="{034962F6-6EC9-47D2-B411-D4419807980E}" destId="{DF2099A9-9F10-4DA5-8D39-AD932F075B3E}" srcOrd="1" destOrd="0" presId="urn:microsoft.com/office/officeart/2005/8/layout/hierarchy1"/>
    <dgm:cxn modelId="{05D1F003-4D3A-49FD-9E7A-75FE61C866D5}" type="presParOf" srcId="{13C3CA99-FDAA-4254-8D1B-F0C5A83FF353}" destId="{F5FD473E-8978-4E88-8170-21EAB30F3FCF}" srcOrd="1" destOrd="0" presId="urn:microsoft.com/office/officeart/2005/8/layout/hierarchy1"/>
    <dgm:cxn modelId="{F83101FE-3047-49DF-8E39-A96060F071A0}" type="presParOf" srcId="{F5FD473E-8978-4E88-8170-21EAB30F3FCF}" destId="{26898537-8BA7-4096-B0E4-1D635126F2EF}" srcOrd="0" destOrd="0" presId="urn:microsoft.com/office/officeart/2005/8/layout/hierarchy1"/>
    <dgm:cxn modelId="{344405BF-11D3-4F05-85D8-D70ECFE61424}" type="presParOf" srcId="{26898537-8BA7-4096-B0E4-1D635126F2EF}" destId="{185ABC19-4FFA-4C51-ADDD-75DA1D10937D}" srcOrd="0" destOrd="0" presId="urn:microsoft.com/office/officeart/2005/8/layout/hierarchy1"/>
    <dgm:cxn modelId="{80F66DC9-F60E-45CE-B78B-2B47E8795C31}" type="presParOf" srcId="{26898537-8BA7-4096-B0E4-1D635126F2EF}" destId="{6E9C91BE-DA1D-4738-BE5B-299FB2D1BAB2}" srcOrd="1" destOrd="0" presId="urn:microsoft.com/office/officeart/2005/8/layout/hierarchy1"/>
    <dgm:cxn modelId="{FD5493A3-2ED3-4C1C-97DF-0B713B2964B1}" type="presParOf" srcId="{F5FD473E-8978-4E88-8170-21EAB30F3FCF}" destId="{3017D890-6391-45C4-BB40-1ED7825F242F}" srcOrd="1" destOrd="0" presId="urn:microsoft.com/office/officeart/2005/8/layout/hierarchy1"/>
    <dgm:cxn modelId="{16E9EE42-FB13-4A5C-932F-43743B38FD7F}" type="presParOf" srcId="{13C3CA99-FDAA-4254-8D1B-F0C5A83FF353}" destId="{2D5F02D7-2449-46E2-BBB8-440099A3B2C8}" srcOrd="2" destOrd="0" presId="urn:microsoft.com/office/officeart/2005/8/layout/hierarchy1"/>
    <dgm:cxn modelId="{D5BE9A3B-AF2E-48C9-9183-8AEA58CDC2CE}" type="presParOf" srcId="{2D5F02D7-2449-46E2-BBB8-440099A3B2C8}" destId="{46F323D9-F063-4405-BE97-57DFEA84B870}" srcOrd="0" destOrd="0" presId="urn:microsoft.com/office/officeart/2005/8/layout/hierarchy1"/>
    <dgm:cxn modelId="{9723C198-63C9-47C4-BE9B-ACEDD076147B}" type="presParOf" srcId="{46F323D9-F063-4405-BE97-57DFEA84B870}" destId="{3060AB88-A690-4BB7-BD73-040C0E9A6952}" srcOrd="0" destOrd="0" presId="urn:microsoft.com/office/officeart/2005/8/layout/hierarchy1"/>
    <dgm:cxn modelId="{8E4E4F69-FC70-466D-921C-66506E854469}" type="presParOf" srcId="{46F323D9-F063-4405-BE97-57DFEA84B870}" destId="{9FE9461C-5785-43F3-9D4D-BEDA383778D4}" srcOrd="1" destOrd="0" presId="urn:microsoft.com/office/officeart/2005/8/layout/hierarchy1"/>
    <dgm:cxn modelId="{8F0B1EA5-C164-48B8-AECA-D5F3EDC1B7AF}" type="presParOf" srcId="{2D5F02D7-2449-46E2-BBB8-440099A3B2C8}" destId="{FC4AC725-30CD-490D-B0B4-BF943459230D}" srcOrd="1" destOrd="0" presId="urn:microsoft.com/office/officeart/2005/8/layout/hierarchy1"/>
    <dgm:cxn modelId="{00C0C519-A42F-4C92-8D1F-4398F1DD82B6}" type="presParOf" srcId="{13C3CA99-FDAA-4254-8D1B-F0C5A83FF353}" destId="{AF600291-4543-48A1-B703-3ED0D5B21A5E}" srcOrd="3" destOrd="0" presId="urn:microsoft.com/office/officeart/2005/8/layout/hierarchy1"/>
    <dgm:cxn modelId="{2240B781-8B99-4CF9-B84E-EAEDE128F3EB}" type="presParOf" srcId="{AF600291-4543-48A1-B703-3ED0D5B21A5E}" destId="{6C88B48B-C599-4474-81E3-CB09E7B794F1}" srcOrd="0" destOrd="0" presId="urn:microsoft.com/office/officeart/2005/8/layout/hierarchy1"/>
    <dgm:cxn modelId="{8C3FA28C-E55C-4B3F-8669-75E3A8FD0B69}" type="presParOf" srcId="{6C88B48B-C599-4474-81E3-CB09E7B794F1}" destId="{F68F79B5-0693-4A7C-B8A1-7F6F971EF7F8}" srcOrd="0" destOrd="0" presId="urn:microsoft.com/office/officeart/2005/8/layout/hierarchy1"/>
    <dgm:cxn modelId="{447AEE83-E751-4A96-9C33-98EC9C77CC6F}" type="presParOf" srcId="{6C88B48B-C599-4474-81E3-CB09E7B794F1}" destId="{B255D39B-C000-4098-9E00-2C489B584E0F}" srcOrd="1" destOrd="0" presId="urn:microsoft.com/office/officeart/2005/8/layout/hierarchy1"/>
    <dgm:cxn modelId="{AF969AB6-E84B-40B5-9BDB-8388185D32E8}" type="presParOf" srcId="{AF600291-4543-48A1-B703-3ED0D5B21A5E}" destId="{84E81EDE-1431-4A3D-869C-D80C7BF1EE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18CAF-17BE-4349-B269-F0C9EC279F89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Veličanstvene građevine</a:t>
          </a:r>
          <a:endParaRPr lang="en-US" sz="2300" kern="1200"/>
        </a:p>
      </dsp:txBody>
      <dsp:txXfrm>
        <a:off x="385762" y="571"/>
        <a:ext cx="2330648" cy="1398389"/>
      </dsp:txXfrm>
    </dsp:sp>
    <dsp:sp modelId="{C2525A55-88BB-464D-A756-1816F66FF4DB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Hramovi do VIII. stoljeća pr. Krista od drveta i opeke</a:t>
          </a:r>
          <a:endParaRPr lang="en-US" sz="2300" kern="1200"/>
        </a:p>
      </dsp:txBody>
      <dsp:txXfrm>
        <a:off x="2949475" y="571"/>
        <a:ext cx="2330648" cy="1398389"/>
      </dsp:txXfrm>
    </dsp:sp>
    <dsp:sp modelId="{5CE0678F-8293-4F31-AC66-1B7DFA4E184B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Graditeljski zamah od V. stoljeća pr. Krista</a:t>
          </a:r>
          <a:endParaRPr lang="en-US" sz="2300" kern="1200"/>
        </a:p>
      </dsp:txBody>
      <dsp:txXfrm>
        <a:off x="5513189" y="571"/>
        <a:ext cx="2330648" cy="1398389"/>
      </dsp:txXfrm>
    </dsp:sp>
    <dsp:sp modelId="{9C9A9D26-838F-43A4-B158-94579829587B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Uporaba mramora i kamena</a:t>
          </a:r>
          <a:endParaRPr lang="en-US" sz="2300" kern="1200"/>
        </a:p>
      </dsp:txBody>
      <dsp:txXfrm>
        <a:off x="1667619" y="1632024"/>
        <a:ext cx="2330648" cy="1398389"/>
      </dsp:txXfrm>
    </dsp:sp>
    <dsp:sp modelId="{ED4EC108-A3DE-4D2C-AF97-E9A516B44F6E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Obnova razrušene atenske Akropole</a:t>
          </a:r>
          <a:endParaRPr lang="en-US" sz="2300" kern="1200"/>
        </a:p>
      </dsp:txBody>
      <dsp:txXfrm>
        <a:off x="4231332" y="1632024"/>
        <a:ext cx="2330648" cy="1398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857DC-F8BA-4410-9F8D-E4C4779E82B5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Periklo i zlatno doba Atene</a:t>
          </a:r>
          <a:endParaRPr lang="en-US" sz="2000" kern="1200"/>
        </a:p>
      </dsp:txBody>
      <dsp:txXfrm>
        <a:off x="385762" y="571"/>
        <a:ext cx="2330648" cy="1398389"/>
      </dsp:txXfrm>
    </dsp:sp>
    <dsp:sp modelId="{1F833753-5AF7-4378-BA8C-E37F288B1716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U obnovi Akropole sudjeluje kipar Fidija i i najugledniji grčki arhitekti i umjetnici</a:t>
          </a:r>
          <a:endParaRPr lang="en-US" sz="2000" kern="1200"/>
        </a:p>
      </dsp:txBody>
      <dsp:txXfrm>
        <a:off x="2949475" y="571"/>
        <a:ext cx="2330648" cy="1398389"/>
      </dsp:txXfrm>
    </dsp:sp>
    <dsp:sp modelId="{F469B05D-62C9-44C1-9DC5-37BF011B7868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Izgradnja hramova u čast bogovima</a:t>
          </a:r>
          <a:endParaRPr lang="en-US" sz="2000" kern="1200"/>
        </a:p>
      </dsp:txBody>
      <dsp:txXfrm>
        <a:off x="5513189" y="571"/>
        <a:ext cx="2330648" cy="1398389"/>
      </dsp:txXfrm>
    </dsp:sp>
    <dsp:sp modelId="{41109DE2-441B-425E-83A6-81329B46F6B9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Partenon, sagrađen u čast božici Ateni</a:t>
          </a:r>
          <a:endParaRPr lang="en-US" sz="2000" kern="1200"/>
        </a:p>
      </dsp:txBody>
      <dsp:txXfrm>
        <a:off x="2949475" y="1632024"/>
        <a:ext cx="2330648" cy="13983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9A7473-3EFF-4D3E-B411-342685946970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Kazališta </a:t>
          </a:r>
          <a:endParaRPr lang="en-US" sz="2300" kern="1200"/>
        </a:p>
      </dsp:txBody>
      <dsp:txXfrm>
        <a:off x="0" y="0"/>
        <a:ext cx="5846847" cy="666816"/>
      </dsp:txXfrm>
    </dsp:sp>
    <dsp:sp modelId="{193B518F-BFEE-410A-A414-184A12B36D8D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Hramovi </a:t>
          </a:r>
          <a:endParaRPr lang="en-US" sz="2300" kern="1200"/>
        </a:p>
      </dsp:txBody>
      <dsp:txXfrm>
        <a:off x="551383" y="788056"/>
        <a:ext cx="5598865" cy="666816"/>
      </dsp:txXfrm>
    </dsp:sp>
    <dsp:sp modelId="{4CFF1380-C671-4B46-8186-A03FEBD0A205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Odeoni, okrugle građevine s mnogo stupova</a:t>
          </a:r>
          <a:endParaRPr lang="en-US" sz="2300" kern="1200"/>
        </a:p>
      </dsp:txBody>
      <dsp:txXfrm>
        <a:off x="1094536" y="1576112"/>
        <a:ext cx="5607095" cy="666816"/>
      </dsp:txXfrm>
    </dsp:sp>
    <dsp:sp modelId="{A8D82533-A46D-454C-8540-6BBC913FC4A5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Služili za glazbene priredbe</a:t>
          </a:r>
          <a:endParaRPr lang="en-US" sz="2300" kern="1200"/>
        </a:p>
      </dsp:txBody>
      <dsp:txXfrm>
        <a:off x="1645920" y="2364168"/>
        <a:ext cx="5598865" cy="666816"/>
      </dsp:txXfrm>
    </dsp:sp>
    <dsp:sp modelId="{E626792C-45AA-4214-9F34-B0BF1FECE657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0C012C91-79C2-48F3-B1E5-38B17BDB1107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925FFFA4-7889-468A-96C8-9EE34D45ECD1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02661-DB72-4D96-A542-52AF3DFF2394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Putovanja usmjerena na morske putove</a:t>
          </a:r>
          <a:endParaRPr lang="en-US" sz="2200" kern="1200"/>
        </a:p>
      </dsp:txBody>
      <dsp:txXfrm>
        <a:off x="385762" y="571"/>
        <a:ext cx="2330648" cy="1398389"/>
      </dsp:txXfrm>
    </dsp:sp>
    <dsp:sp modelId="{A91FBEAB-3F69-476A-B984-58F9C23BEF33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Prva stoljeća kopneni putovi nalikuju na pješačke staze</a:t>
          </a:r>
          <a:endParaRPr lang="en-US" sz="2200" kern="1200"/>
        </a:p>
      </dsp:txBody>
      <dsp:txXfrm>
        <a:off x="2949475" y="571"/>
        <a:ext cx="2330648" cy="1398389"/>
      </dsp:txXfrm>
    </dsp:sp>
    <dsp:sp modelId="{BE2C19C8-12CC-4155-AD0A-C899414EBC9E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Planinska područja jedan smjer</a:t>
          </a:r>
          <a:endParaRPr lang="en-US" sz="2200" kern="1200"/>
        </a:p>
      </dsp:txBody>
      <dsp:txXfrm>
        <a:off x="5513189" y="571"/>
        <a:ext cx="2330648" cy="1398389"/>
      </dsp:txXfrm>
    </dsp:sp>
    <dsp:sp modelId="{C1BEA2B4-48BB-46AA-847B-37D7ED04C507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Putovi za mazge i zaprežna kola</a:t>
          </a:r>
          <a:endParaRPr lang="en-US" sz="2200" kern="1200"/>
        </a:p>
      </dsp:txBody>
      <dsp:txXfrm>
        <a:off x="2949475" y="1632024"/>
        <a:ext cx="2330648" cy="13983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BEC49E-37A2-4561-A668-704D63AFCDDB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Neplanski izgrađene i uske</a:t>
          </a:r>
          <a:endParaRPr lang="en-US" sz="2200" kern="1200"/>
        </a:p>
      </dsp:txBody>
      <dsp:txXfrm>
        <a:off x="385762" y="571"/>
        <a:ext cx="2330648" cy="1398389"/>
      </dsp:txXfrm>
    </dsp:sp>
    <dsp:sp modelId="{6AB1C984-6994-456D-BA89-42F67D87E71A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Polis Milet planski uredio prometnice</a:t>
          </a:r>
          <a:endParaRPr lang="en-US" sz="2200" kern="1200"/>
        </a:p>
      </dsp:txBody>
      <dsp:txXfrm>
        <a:off x="2949475" y="571"/>
        <a:ext cx="2330648" cy="1398389"/>
      </dsp:txXfrm>
    </dsp:sp>
    <dsp:sp modelId="{4868498B-342C-4BA7-8F42-70997CE4A4F1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Ulice Atene nepopločane, uske i neosvijetljene</a:t>
          </a:r>
          <a:endParaRPr lang="en-US" sz="2200" kern="1200"/>
        </a:p>
      </dsp:txBody>
      <dsp:txXfrm>
        <a:off x="5513189" y="571"/>
        <a:ext cx="2330648" cy="1398389"/>
      </dsp:txXfrm>
    </dsp:sp>
    <dsp:sp modelId="{2E56037C-FD63-4E7D-A03C-C813D8BE78E6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Iznimka Akropola</a:t>
          </a:r>
          <a:endParaRPr lang="en-US" sz="2200" kern="1200"/>
        </a:p>
      </dsp:txBody>
      <dsp:txXfrm>
        <a:off x="1667619" y="1632024"/>
        <a:ext cx="2330648" cy="1398389"/>
      </dsp:txXfrm>
    </dsp:sp>
    <dsp:sp modelId="{D6D990A4-9B2B-4C94-96FE-C9FB6F896A3E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Groblja izvan grada</a:t>
          </a:r>
          <a:endParaRPr lang="en-US" sz="2200" kern="1200"/>
        </a:p>
      </dsp:txBody>
      <dsp:txXfrm>
        <a:off x="4231332" y="1632024"/>
        <a:ext cx="2330648" cy="13983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6EC7CD-66BF-4C9D-BD78-DBA96D12C36D}">
      <dsp:nvSpPr>
        <dsp:cNvPr id="0" name=""/>
        <dsp:cNvSpPr/>
      </dsp:nvSpPr>
      <dsp:spPr>
        <a:xfrm>
          <a:off x="398" y="707475"/>
          <a:ext cx="2445580" cy="16160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Stari Grci posvećivali veliku pažnju putovanjima i znamenitostima</a:t>
          </a:r>
          <a:endParaRPr lang="en-US" sz="2400" kern="1200" dirty="0"/>
        </a:p>
      </dsp:txBody>
      <dsp:txXfrm>
        <a:off x="398" y="707475"/>
        <a:ext cx="2445580" cy="1616034"/>
      </dsp:txXfrm>
    </dsp:sp>
    <dsp:sp modelId="{9F08D5AB-83C8-4147-B3D6-A038C2935903}">
      <dsp:nvSpPr>
        <dsp:cNvPr id="0" name=""/>
        <dsp:cNvSpPr/>
      </dsp:nvSpPr>
      <dsp:spPr>
        <a:xfrm>
          <a:off x="2627737" y="1259378"/>
          <a:ext cx="437872" cy="512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627737" y="1259378"/>
        <a:ext cx="437872" cy="512228"/>
      </dsp:txXfrm>
    </dsp:sp>
    <dsp:sp modelId="{369822BC-CCD5-45AF-9A79-9F9D84D67517}">
      <dsp:nvSpPr>
        <dsp:cNvPr id="0" name=""/>
        <dsp:cNvSpPr/>
      </dsp:nvSpPr>
      <dsp:spPr>
        <a:xfrm>
          <a:off x="3272153" y="707475"/>
          <a:ext cx="2065436" cy="16160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Nastanak tzv. </a:t>
          </a:r>
          <a:r>
            <a:rPr lang="hr-HR" sz="2400" kern="1200" dirty="0" err="1"/>
            <a:t>Periegeza</a:t>
          </a:r>
          <a:r>
            <a:rPr lang="hr-HR" sz="2400" kern="1200" dirty="0"/>
            <a:t> (knjižica vodiča)</a:t>
          </a:r>
          <a:endParaRPr lang="en-US" sz="2400" kern="1200" dirty="0"/>
        </a:p>
      </dsp:txBody>
      <dsp:txXfrm>
        <a:off x="3272153" y="707475"/>
        <a:ext cx="2065436" cy="1616034"/>
      </dsp:txXfrm>
    </dsp:sp>
    <dsp:sp modelId="{4DF66351-C218-4A66-A18D-9E79F8C782A0}">
      <dsp:nvSpPr>
        <dsp:cNvPr id="0" name=""/>
        <dsp:cNvSpPr/>
      </dsp:nvSpPr>
      <dsp:spPr>
        <a:xfrm>
          <a:off x="5519348" y="1259378"/>
          <a:ext cx="437872" cy="512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519348" y="1259378"/>
        <a:ext cx="437872" cy="512228"/>
      </dsp:txXfrm>
    </dsp:sp>
    <dsp:sp modelId="{E3A2D7C5-28AC-45A7-BB05-1E65FC67B7EA}">
      <dsp:nvSpPr>
        <dsp:cNvPr id="0" name=""/>
        <dsp:cNvSpPr/>
      </dsp:nvSpPr>
      <dsp:spPr>
        <a:xfrm>
          <a:off x="6163764" y="707475"/>
          <a:ext cx="2065436" cy="16160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Vodič po Heladi, grčkog pisca </a:t>
          </a:r>
          <a:r>
            <a:rPr lang="hr-HR" sz="2400" kern="1200" dirty="0" err="1"/>
            <a:t>Pauzanija</a:t>
          </a:r>
          <a:endParaRPr lang="en-US" sz="2400" kern="1200" dirty="0"/>
        </a:p>
      </dsp:txBody>
      <dsp:txXfrm>
        <a:off x="6163764" y="707475"/>
        <a:ext cx="2065436" cy="16160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18D61-FFB7-4163-BFE4-4D69CA878267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Veličanstvene građevine</a:t>
          </a:r>
          <a:endParaRPr lang="en-US" sz="2800" kern="1200"/>
        </a:p>
      </dsp:txBody>
      <dsp:txXfrm>
        <a:off x="385762" y="571"/>
        <a:ext cx="2330648" cy="1398389"/>
      </dsp:txXfrm>
    </dsp:sp>
    <dsp:sp modelId="{FC72AFDD-4DD7-44CC-9ACC-EFDB84C4C722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Uporaba mramora i kamena</a:t>
          </a:r>
          <a:endParaRPr lang="en-US" sz="2800" kern="1200"/>
        </a:p>
      </dsp:txBody>
      <dsp:txXfrm>
        <a:off x="2949475" y="571"/>
        <a:ext cx="2330648" cy="1398389"/>
      </dsp:txXfrm>
    </dsp:sp>
    <dsp:sp modelId="{75D2A255-C296-4636-8BB4-4BBDE9A2C474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Obnova Akropole</a:t>
          </a:r>
          <a:endParaRPr lang="en-US" sz="2800" kern="1200"/>
        </a:p>
      </dsp:txBody>
      <dsp:txXfrm>
        <a:off x="5513189" y="571"/>
        <a:ext cx="2330648" cy="1398389"/>
      </dsp:txXfrm>
    </dsp:sp>
    <dsp:sp modelId="{78744456-ACB7-46DE-B68D-3461D60C3178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Partenon i kipar Fidija</a:t>
          </a:r>
          <a:endParaRPr lang="en-US" sz="2800" kern="1200"/>
        </a:p>
      </dsp:txBody>
      <dsp:txXfrm>
        <a:off x="1667619" y="1632024"/>
        <a:ext cx="2330648" cy="1398389"/>
      </dsp:txXfrm>
    </dsp:sp>
    <dsp:sp modelId="{DF8B5403-1682-4E1E-AB8C-1904A51DD4AC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Hram Erehtejon i karijatide</a:t>
          </a:r>
          <a:endParaRPr lang="en-US" sz="2800" kern="1200"/>
        </a:p>
      </dsp:txBody>
      <dsp:txXfrm>
        <a:off x="4231332" y="1632024"/>
        <a:ext cx="2330648" cy="13983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111E2-716E-435C-B159-E4BD7EAFF293}">
      <dsp:nvSpPr>
        <dsp:cNvPr id="0" name=""/>
        <dsp:cNvSpPr/>
      </dsp:nvSpPr>
      <dsp:spPr>
        <a:xfrm>
          <a:off x="2411" y="878072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F82DD7-3249-461A-B131-946E2CB04FF1}">
      <dsp:nvSpPr>
        <dsp:cNvPr id="0" name=""/>
        <dsp:cNvSpPr/>
      </dsp:nvSpPr>
      <dsp:spPr>
        <a:xfrm>
          <a:off x="193684" y="105978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Jonski, dorski i korintski stup</a:t>
          </a:r>
          <a:endParaRPr lang="en-US" sz="1800" kern="1200"/>
        </a:p>
      </dsp:txBody>
      <dsp:txXfrm>
        <a:off x="193684" y="1059782"/>
        <a:ext cx="1721465" cy="1093130"/>
      </dsp:txXfrm>
    </dsp:sp>
    <dsp:sp modelId="{185ABC19-4FFA-4C51-ADDD-75DA1D10937D}">
      <dsp:nvSpPr>
        <dsp:cNvPr id="0" name=""/>
        <dsp:cNvSpPr/>
      </dsp:nvSpPr>
      <dsp:spPr>
        <a:xfrm>
          <a:off x="2106423" y="878072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9C91BE-DA1D-4738-BE5B-299FB2D1BAB2}">
      <dsp:nvSpPr>
        <dsp:cNvPr id="0" name=""/>
        <dsp:cNvSpPr/>
      </dsp:nvSpPr>
      <dsp:spPr>
        <a:xfrm>
          <a:off x="2297697" y="105978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Dionizijevo</a:t>
          </a:r>
          <a:r>
            <a:rPr lang="hr-HR" sz="1800" kern="1200" dirty="0" smtClean="0"/>
            <a:t> </a:t>
          </a:r>
          <a:r>
            <a:rPr lang="hr-HR" sz="1800" kern="1200" dirty="0"/>
            <a:t>kazalište</a:t>
          </a:r>
          <a:endParaRPr lang="en-US" sz="1800" kern="1200" dirty="0"/>
        </a:p>
      </dsp:txBody>
      <dsp:txXfrm>
        <a:off x="2297697" y="1059782"/>
        <a:ext cx="1721465" cy="1093130"/>
      </dsp:txXfrm>
    </dsp:sp>
    <dsp:sp modelId="{3060AB88-A690-4BB7-BD73-040C0E9A6952}">
      <dsp:nvSpPr>
        <dsp:cNvPr id="0" name=""/>
        <dsp:cNvSpPr/>
      </dsp:nvSpPr>
      <dsp:spPr>
        <a:xfrm>
          <a:off x="4210436" y="878072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E9461C-5785-43F3-9D4D-BEDA383778D4}">
      <dsp:nvSpPr>
        <dsp:cNvPr id="0" name=""/>
        <dsp:cNvSpPr/>
      </dsp:nvSpPr>
      <dsp:spPr>
        <a:xfrm>
          <a:off x="4401710" y="105978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Gradnja odeona</a:t>
          </a:r>
          <a:endParaRPr lang="en-US" sz="1800" kern="1200"/>
        </a:p>
      </dsp:txBody>
      <dsp:txXfrm>
        <a:off x="4401710" y="1059782"/>
        <a:ext cx="1721465" cy="1093130"/>
      </dsp:txXfrm>
    </dsp:sp>
    <dsp:sp modelId="{F68F79B5-0693-4A7C-B8A1-7F6F971EF7F8}">
      <dsp:nvSpPr>
        <dsp:cNvPr id="0" name=""/>
        <dsp:cNvSpPr/>
      </dsp:nvSpPr>
      <dsp:spPr>
        <a:xfrm>
          <a:off x="6314449" y="878072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55D39B-C000-4098-9E00-2C489B584E0F}">
      <dsp:nvSpPr>
        <dsp:cNvPr id="0" name=""/>
        <dsp:cNvSpPr/>
      </dsp:nvSpPr>
      <dsp:spPr>
        <a:xfrm>
          <a:off x="6505723" y="105978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Nastanak tzv. Periegeza (knjižica vodiča)</a:t>
          </a:r>
          <a:endParaRPr lang="en-US" sz="1800" kern="1200"/>
        </a:p>
      </dsp:txBody>
      <dsp:txXfrm>
        <a:off x="6505723" y="1059782"/>
        <a:ext cx="1721465" cy="109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kipara </a:t>
            </a:r>
            <a:r>
              <a:rPr lang="hr-HR" dirty="0" err="1"/>
              <a:t>Fidije</a:t>
            </a:r>
            <a:r>
              <a:rPr lang="hr-HR" dirty="0"/>
              <a:t> kako pokazuje prijateljima radove na Partenonu.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1477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Najljepši hram na Akropoli bio je Partenon, posvećen Ateni, božici mudrosti i zaštitnici grada Atene. Akropola je bila religijsko središte grada.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2455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Jedan od najbolje očuvanih primjera grčkih kazališta jest kazalište u Epidauru, svetištu boga zdravlja </a:t>
            </a:r>
            <a:r>
              <a:rPr lang="hr-HR" dirty="0" err="1"/>
              <a:t>Asklepija</a:t>
            </a:r>
            <a:r>
              <a:rPr lang="hr-HR" dirty="0"/>
              <a:t>, izgrađeno sredinom IV. stoljeća pr. Krista. Moglo je primiti oko 15 tisuća gledatelja. Danas je pod zaštitom UNESCO-a.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7578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Životinja za prijevoz i prijenos tereta.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4823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Groblja su bila izvan grada jer su unutar grada smjeli počivati samo junaci.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848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Propileji</a:t>
            </a:r>
            <a:r>
              <a:rPr lang="hr-HR" dirty="0"/>
              <a:t>, monumentalni ulaz u atensku Akropolu.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7337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7214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Crtež prikazuje atensku luku Pirej koja je s Atenom bila povezana cestom zaštićenom zidom.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3105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3625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800" dirty="0"/>
              <a:t>Grčka graditeljska dostignuća, komunikacije i prometnice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Nastavna tema:</a:t>
            </a:r>
            <a:r>
              <a:rPr lang="en-US" dirty="0"/>
              <a:t> </a:t>
            </a:r>
            <a:r>
              <a:rPr lang="pl-PL"/>
              <a:t>Grčka graditeljska dostignuća, komunikacije i prometnice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27586F17-0835-4317-8D29-7170269DAC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216" y="841682"/>
            <a:ext cx="2284864" cy="2709706"/>
          </a:xfrm>
        </p:spPr>
      </p:pic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xmlns="" id="{F860326E-07D7-409C-82EE-633F67D7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71887" y="3372270"/>
            <a:ext cx="4041775" cy="2963466"/>
          </a:xfrm>
        </p:spPr>
        <p:txBody>
          <a:bodyPr/>
          <a:lstStyle/>
          <a:p>
            <a:r>
              <a:rPr lang="hr-HR" dirty="0"/>
              <a:t>Promotrite fotografiju i ilustraciju u udžbeniku na stranici 159 te odgovorite na pitanja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1C77D4-78E2-4B05-B2E7-3CA545FDBC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728" y="749674"/>
            <a:ext cx="8229600" cy="712788"/>
          </a:xfrm>
        </p:spPr>
        <p:txBody>
          <a:bodyPr>
            <a:normAutofit fontScale="90000"/>
          </a:bodyPr>
          <a:lstStyle/>
          <a:p>
            <a:r>
              <a:rPr lang="hr-HR" dirty="0"/>
              <a:t>Akropola</a:t>
            </a:r>
          </a:p>
        </p:txBody>
      </p:sp>
      <p:pic>
        <p:nvPicPr>
          <p:cNvPr id="7" name="Slika 6" descr="Slika na kojoj se prikazuje zgrada, planina, na otvorenom, trava&#10;&#10;Opis je automatski generiran">
            <a:extLst>
              <a:ext uri="{FF2B5EF4-FFF2-40B4-BE49-F238E27FC236}">
                <a16:creationId xmlns:a16="http://schemas.microsoft.com/office/drawing/2014/main" xmlns="" id="{771DCFED-687A-4424-A5EE-48A558D39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67746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99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0E82CA-0038-408B-9381-BEC4F6F7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668" y="888166"/>
            <a:ext cx="6313440" cy="6000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hr-HR" sz="4400" dirty="0" err="1">
                <a:solidFill>
                  <a:schemeClr val="tx1"/>
                </a:solidFill>
              </a:rPr>
              <a:t>Dionizijevo</a:t>
            </a:r>
            <a:r>
              <a:rPr lang="hr-HR" sz="4400" dirty="0">
                <a:solidFill>
                  <a:schemeClr val="tx1"/>
                </a:solidFill>
              </a:rPr>
              <a:t> kazalište</a:t>
            </a:r>
          </a:p>
        </p:txBody>
      </p:sp>
      <p:pic>
        <p:nvPicPr>
          <p:cNvPr id="5" name="Rezervirano mjesto sadržaja 4" descr="Slika na kojoj se prikazuje zgrada, fotografija, staro, klupa&#10;&#10;Opis je automatski generiran">
            <a:extLst>
              <a:ext uri="{FF2B5EF4-FFF2-40B4-BE49-F238E27FC236}">
                <a16:creationId xmlns:a16="http://schemas.microsoft.com/office/drawing/2014/main" xmlns="" id="{E5D1E5AE-098E-4369-9583-6C3CA72B34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3" r="-5" b="-5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C4223EC2-3807-4A9D-B922-FCF35FA8A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Polukružno gledalište</a:t>
            </a:r>
          </a:p>
          <a:p>
            <a:r>
              <a:rPr lang="hr-HR" dirty="0"/>
              <a:t>Izvrsna akustika, prirodna padina brijega</a:t>
            </a:r>
          </a:p>
          <a:p>
            <a:r>
              <a:rPr lang="hr-HR" dirty="0"/>
              <a:t>Kružna orkestra u sredini sa žrtvenikom bogu Dionizu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749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0B01DD-9945-4F06-9AEE-9B944C80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Vrsni graditelji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3F0D91B-11A5-432F-9BF4-A99149A18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298391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147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5E099F-1F1C-44E7-B74D-B4F646DD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7654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Rekonstrukcija grčkog kazališta</a:t>
            </a:r>
          </a:p>
        </p:txBody>
      </p:sp>
      <p:pic>
        <p:nvPicPr>
          <p:cNvPr id="5" name="Rezervirano mjesto sadržaja 4" descr="Slika na kojoj se prikazuje kutija&#10;&#10;Opis je automatski generiran">
            <a:extLst>
              <a:ext uri="{FF2B5EF4-FFF2-40B4-BE49-F238E27FC236}">
                <a16:creationId xmlns:a16="http://schemas.microsoft.com/office/drawing/2014/main" xmlns="" id="{935A44CF-1E47-418A-9B6C-242300776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6368" y="1248934"/>
            <a:ext cx="5605655" cy="360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466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0DFA410-1C25-4ED3-AF7A-723DB6E3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Kazalište u Epidauru</a:t>
            </a:r>
            <a:endParaRPr lang="en-US" dirty="0"/>
          </a:p>
        </p:txBody>
      </p:sp>
      <p:pic>
        <p:nvPicPr>
          <p:cNvPr id="5" name="Rezervirano mjesto sadržaja 4" descr="Slika na kojoj se prikazuje planina, na otvorenom, priroda, ovca&#10;&#10;Opis je automatski generiran">
            <a:extLst>
              <a:ext uri="{FF2B5EF4-FFF2-40B4-BE49-F238E27FC236}">
                <a16:creationId xmlns:a16="http://schemas.microsoft.com/office/drawing/2014/main" xmlns="" id="{D5CD1924-FEC4-4D5D-BBE6-B67D5ABDA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24" b="16612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8BC1D1-CFDA-41FF-BDEA-B8E7F9FC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Rad s povijesnim izvorima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BB4B81E-A06D-47C2-B703-99BA169B2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3200">
                <a:solidFill>
                  <a:schemeClr val="tx1">
                    <a:tint val="75000"/>
                  </a:schemeClr>
                </a:solidFill>
              </a:rPr>
              <a:t>Pročitajte Izvor 1 u udžbeniku na stranici 162 pa odgovorite na pitanja</a:t>
            </a:r>
          </a:p>
        </p:txBody>
      </p:sp>
    </p:spTree>
    <p:extLst>
      <p:ext uri="{BB962C8B-B14F-4D97-AF65-F5344CB8AC3E}">
        <p14:creationId xmlns:p14="http://schemas.microsoft.com/office/powerpoint/2010/main" xmlns="" val="3950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04A246-D1BE-4B58-B599-3A8AF2D4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Komunikacija i prometnice u Grčkoj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F46916A-E677-4F55-8013-96644043C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024135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6235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4C6E2A0-3252-4A9B-9316-1892D741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Mazga</a:t>
            </a:r>
            <a:endParaRPr lang="en-US" dirty="0"/>
          </a:p>
        </p:txBody>
      </p:sp>
      <p:pic>
        <p:nvPicPr>
          <p:cNvPr id="5" name="Rezervirano mjesto sadržaja 4" descr="Slika na kojoj se prikazuje na otvorenom, životinja, trava, sisavac&#10;&#10;Opis je automatski generiran">
            <a:extLst>
              <a:ext uri="{FF2B5EF4-FFF2-40B4-BE49-F238E27FC236}">
                <a16:creationId xmlns:a16="http://schemas.microsoft.com/office/drawing/2014/main" xmlns="" id="{FEAE2E60-19B4-44A4-8692-F21ECE551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22" b="28201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932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D7F63E-C590-4073-9809-8D970C53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Prometnice i ulice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C1FB044-B4C2-4765-8246-95D9136A5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278631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427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EFC608-D3DC-4ECB-8781-99D267EF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err="1">
                <a:solidFill>
                  <a:schemeClr val="tx1"/>
                </a:solidFill>
              </a:rPr>
              <a:t>Propileji</a:t>
            </a:r>
            <a:endParaRPr lang="hr-HR" sz="4400">
              <a:solidFill>
                <a:schemeClr val="tx1"/>
              </a:solidFill>
            </a:endParaRPr>
          </a:p>
        </p:txBody>
      </p:sp>
      <p:pic>
        <p:nvPicPr>
          <p:cNvPr id="5" name="Rezervirano mjesto sadržaja 4" descr="Slika na kojoj se prikazuje na otvorenom, zgrada, drveni, staro&#10;&#10;Opis je automatski generiran">
            <a:extLst>
              <a:ext uri="{FF2B5EF4-FFF2-40B4-BE49-F238E27FC236}">
                <a16:creationId xmlns:a16="http://schemas.microsoft.com/office/drawing/2014/main" xmlns="" id="{0D04FE13-BA9A-4F7E-BF0B-5E694D3EC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97" b="13726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495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Grčko graditeljstvo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A4A1EE7-CD3C-4E16-8BBE-58E6F7827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250349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3AFAF9-BB7E-4484-B8CD-7FD48C23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Putovanja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3C4DD18-080C-42AB-9EF3-F23B03BDE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510613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3247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51D43C-DE69-417F-98A0-9DA5A41A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Luka Pirej</a:t>
            </a:r>
          </a:p>
        </p:txBody>
      </p:sp>
      <p:pic>
        <p:nvPicPr>
          <p:cNvPr id="5" name="Rezervirano mjesto sadržaja 4" descr="Slika na kojoj se prikazuje zgrada, most, fotografija, staro&#10;&#10;Opis je automatski generiran">
            <a:extLst>
              <a:ext uri="{FF2B5EF4-FFF2-40B4-BE49-F238E27FC236}">
                <a16:creationId xmlns:a16="http://schemas.microsoft.com/office/drawing/2014/main" xmlns="" id="{F712A9E2-143A-4ED1-858E-DE25B6E44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85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6928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8883D7-1A35-4192-9684-0951CB57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54A6843-3E3F-4FCC-AAF8-72566E9B9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707192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0781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3D47B7-270F-4C46-A224-90E37C36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F868CB-1A4E-4A6A-B898-5CC99B464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115310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4469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B71A8C-7F92-4C88-8400-91503A88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Grčko graditeljstvo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11CF6EE-8065-4AD3-A433-CB2A79670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389037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7792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A4E8DE-0C86-4C0F-8FDA-D2CCAA1A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Grčko graditeljstvo</a:t>
            </a:r>
          </a:p>
        </p:txBody>
      </p:sp>
      <p:pic>
        <p:nvPicPr>
          <p:cNvPr id="5" name="Rezervirano mjesto sadržaja 4" descr="Slika na kojoj se prikazuje grupa, zgrada, stajanje, muškarac&#10;&#10;Opis je automatski generiran">
            <a:extLst>
              <a:ext uri="{FF2B5EF4-FFF2-40B4-BE49-F238E27FC236}">
                <a16:creationId xmlns:a16="http://schemas.microsoft.com/office/drawing/2014/main" xmlns="" id="{B9B20F7D-8C54-41ED-B2C7-D583A170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88" b="18320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840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97A006-7756-40D9-BE9C-27549A03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Partenon</a:t>
            </a:r>
          </a:p>
        </p:txBody>
      </p:sp>
      <p:pic>
        <p:nvPicPr>
          <p:cNvPr id="5" name="Rezervirano mjesto sadržaja 4" descr="Slika na kojoj se prikazuje zgrada, na otvorenom, kamen, staro&#10;&#10;Opis je automatski generiran">
            <a:extLst>
              <a:ext uri="{FF2B5EF4-FFF2-40B4-BE49-F238E27FC236}">
                <a16:creationId xmlns:a16="http://schemas.microsoft.com/office/drawing/2014/main" xmlns="" id="{AB9B2848-2C35-4992-9E6F-127EB4EDA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599" y="1563637"/>
            <a:ext cx="4540801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221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xmlns="" id="{A5F153BF-B0A1-4EF1-928D-A4EEF5B74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2028" y="1008422"/>
            <a:ext cx="4040188" cy="479822"/>
          </a:xfrm>
        </p:spPr>
        <p:txBody>
          <a:bodyPr>
            <a:noAutofit/>
          </a:bodyPr>
          <a:lstStyle/>
          <a:p>
            <a:r>
              <a:rPr lang="hr-HR" sz="4000" dirty="0"/>
              <a:t>Kip božice Atene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40E388AB-2A19-4DE8-AAC6-A7F3C125D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7724" y="1669830"/>
            <a:ext cx="4041775" cy="2963466"/>
          </a:xfrm>
        </p:spPr>
        <p:txBody>
          <a:bodyPr/>
          <a:lstStyle/>
          <a:p>
            <a:r>
              <a:rPr lang="hr-HR" dirty="0"/>
              <a:t>Partenon</a:t>
            </a:r>
          </a:p>
          <a:p>
            <a:r>
              <a:rPr lang="hr-HR" dirty="0"/>
              <a:t>Kipar </a:t>
            </a:r>
            <a:r>
              <a:rPr lang="hr-HR" dirty="0" err="1"/>
              <a:t>Fidija</a:t>
            </a:r>
            <a:endParaRPr lang="hr-HR" dirty="0"/>
          </a:p>
          <a:p>
            <a:r>
              <a:rPr lang="hr-HR" dirty="0"/>
              <a:t>Kip od zlata i bjelokosti, visok više od 12 metara</a:t>
            </a:r>
          </a:p>
          <a:p>
            <a:r>
              <a:rPr lang="hr-HR" dirty="0"/>
              <a:t>Nije sačuvan</a:t>
            </a:r>
          </a:p>
        </p:txBody>
      </p:sp>
      <p:pic>
        <p:nvPicPr>
          <p:cNvPr id="6" name="Rezervirano mjesto sadržaja 4" descr="Slika na kojoj se prikazuje osoba, haljina, stajanje, staro&#10;&#10;Opis je automatski generiran">
            <a:extLst>
              <a:ext uri="{FF2B5EF4-FFF2-40B4-BE49-F238E27FC236}">
                <a16:creationId xmlns:a16="http://schemas.microsoft.com/office/drawing/2014/main" xmlns="" id="{CB55C351-372C-46A5-B3BF-E907D4B1CB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84" y="711144"/>
            <a:ext cx="2648189" cy="4435718"/>
          </a:xfrm>
        </p:spPr>
      </p:pic>
    </p:spTree>
    <p:extLst>
      <p:ext uri="{BB962C8B-B14F-4D97-AF65-F5344CB8AC3E}">
        <p14:creationId xmlns:p14="http://schemas.microsoft.com/office/powerpoint/2010/main" xmlns="" val="54963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3512F7-026B-4B74-AF8F-BE9042C1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9184" y="948294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Hram </a:t>
            </a:r>
            <a:r>
              <a:rPr lang="hr-HR" sz="4400" dirty="0" err="1">
                <a:solidFill>
                  <a:schemeClr val="tx1"/>
                </a:solidFill>
              </a:rPr>
              <a:t>Erehtejon</a:t>
            </a:r>
            <a:endParaRPr lang="hr-HR" sz="4400" dirty="0">
              <a:solidFill>
                <a:schemeClr val="tx1"/>
              </a:solidFill>
            </a:endParaRPr>
          </a:p>
        </p:txBody>
      </p:sp>
      <p:pic>
        <p:nvPicPr>
          <p:cNvPr id="5" name="Rezervirano mjesto sadržaja 4" descr="Slika na kojoj se prikazuje zgrada, na otvorenom, naprijed, velik&#10;&#10;Opis je automatski generiran">
            <a:extLst>
              <a:ext uri="{FF2B5EF4-FFF2-40B4-BE49-F238E27FC236}">
                <a16:creationId xmlns:a16="http://schemas.microsoft.com/office/drawing/2014/main" xmlns="" id="{AF0CE047-6714-4348-A8F3-8E4DB31D68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4" r="7443" b="-1"/>
          <a:stretch/>
        </p:blipFill>
        <p:spPr>
          <a:xfrm>
            <a:off x="0" y="1489446"/>
            <a:ext cx="4376447" cy="3210111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707D7DE0-2947-4EB7-9466-5F3736369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9697" y="1623665"/>
            <a:ext cx="4041775" cy="2963466"/>
          </a:xfrm>
        </p:spPr>
        <p:txBody>
          <a:bodyPr/>
          <a:lstStyle/>
          <a:p>
            <a:r>
              <a:rPr lang="hr-HR" dirty="0"/>
              <a:t>Hram na Akropoli</a:t>
            </a:r>
          </a:p>
          <a:p>
            <a:r>
              <a:rPr lang="hr-HR" dirty="0"/>
              <a:t>Karijatide, stupovi u obliku mladih žena</a:t>
            </a:r>
          </a:p>
          <a:p>
            <a:r>
              <a:rPr lang="hr-HR" dirty="0"/>
              <a:t>Pokazuju odjeću kakvu su nosile Grkinje</a:t>
            </a:r>
          </a:p>
          <a:p>
            <a:r>
              <a:rPr lang="hr-HR" dirty="0"/>
              <a:t>Ukrasi hrama</a:t>
            </a:r>
          </a:p>
          <a:p>
            <a:r>
              <a:rPr lang="hr-HR" dirty="0"/>
              <a:t>Sveta maslina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024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F85607D-F66E-4E7B-BC6C-71AFE3CE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Hram posvećen božici pobjede Niki</a:t>
            </a:r>
            <a:endParaRPr lang="en-US" dirty="0"/>
          </a:p>
        </p:txBody>
      </p:sp>
      <p:pic>
        <p:nvPicPr>
          <p:cNvPr id="5" name="Rezervirano mjesto sadržaja 4" descr="Slika na kojoj se prikazuje zgrada, ruševina, planina, trava&#10;&#10;Opis je automatski generiran">
            <a:extLst>
              <a:ext uri="{FF2B5EF4-FFF2-40B4-BE49-F238E27FC236}">
                <a16:creationId xmlns:a16="http://schemas.microsoft.com/office/drawing/2014/main" xmlns="" id="{65D24E8F-C7B1-4152-B37E-590687F78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61" b="19968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140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2653BB-53A5-45B0-9713-532A2152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Jonski, dorski i </a:t>
            </a:r>
            <a:r>
              <a:rPr lang="hr-HR" dirty="0" err="1"/>
              <a:t>korintski</a:t>
            </a:r>
            <a:r>
              <a:rPr lang="hr-HR" dirty="0"/>
              <a:t> stup</a:t>
            </a:r>
          </a:p>
        </p:txBody>
      </p:sp>
      <p:pic>
        <p:nvPicPr>
          <p:cNvPr id="5" name="Rezervirano mjesto sadržaja 4" descr="Slika na kojoj se prikazuje zgrada&#10;&#10;Opis je automatski generiran">
            <a:extLst>
              <a:ext uri="{FF2B5EF4-FFF2-40B4-BE49-F238E27FC236}">
                <a16:creationId xmlns:a16="http://schemas.microsoft.com/office/drawing/2014/main" xmlns="" id="{187C5450-D2A2-487B-9A08-0876FF87E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772" y="1879307"/>
            <a:ext cx="3010191" cy="238228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FB188A8-E005-4D19-BF16-94694C8C6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70712"/>
            <a:ext cx="2792511" cy="2801238"/>
          </a:xfrm>
          <a:prstGeom prst="rect">
            <a:avLst/>
          </a:prstGeom>
        </p:spPr>
      </p:pic>
      <p:pic>
        <p:nvPicPr>
          <p:cNvPr id="9" name="Slika 8" descr="Slika na kojoj se prikazuje stol, velik, staro&#10;&#10;Opis je automatski generiran">
            <a:extLst>
              <a:ext uri="{FF2B5EF4-FFF2-40B4-BE49-F238E27FC236}">
                <a16:creationId xmlns:a16="http://schemas.microsoft.com/office/drawing/2014/main" xmlns="" id="{687AD595-0BF1-4BE7-9BA2-F723E0C6D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225" y="1559657"/>
            <a:ext cx="2792511" cy="30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4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451</Words>
  <Application>Microsoft Office PowerPoint</Application>
  <PresentationFormat>On-screen Show (16:9)</PresentationFormat>
  <Paragraphs>88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Grčka graditeljska dostignuća, komunikacije i prometnice</vt:lpstr>
      <vt:lpstr>Grčko graditeljstvo</vt:lpstr>
      <vt:lpstr>Grčko graditeljstvo</vt:lpstr>
      <vt:lpstr>Grčko graditeljstvo</vt:lpstr>
      <vt:lpstr>Partenon</vt:lpstr>
      <vt:lpstr>Slide 6</vt:lpstr>
      <vt:lpstr>Slide 7</vt:lpstr>
      <vt:lpstr>Hram posvećen božici pobjede Niki</vt:lpstr>
      <vt:lpstr>Jonski, dorski i korintski stup</vt:lpstr>
      <vt:lpstr>Akropola</vt:lpstr>
      <vt:lpstr>Slide 11</vt:lpstr>
      <vt:lpstr>Vrsni graditelji</vt:lpstr>
      <vt:lpstr>Rekonstrukcija grčkog kazališta</vt:lpstr>
      <vt:lpstr>Kazalište u Epidauru</vt:lpstr>
      <vt:lpstr>Rad s povijesnim izvorima</vt:lpstr>
      <vt:lpstr>Komunikacija i prometnice u Grčkoj</vt:lpstr>
      <vt:lpstr>Mazga</vt:lpstr>
      <vt:lpstr>Prometnice i ulice</vt:lpstr>
      <vt:lpstr>Propileji</vt:lpstr>
      <vt:lpstr>Putovanja</vt:lpstr>
      <vt:lpstr>Luka Pirej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graditeljska dostignuća, komunikacije i prometnice</dc:title>
  <dc:creator>Ivan Cuzic</dc:creator>
  <cp:lastModifiedBy>dvukelic</cp:lastModifiedBy>
  <cp:revision>2</cp:revision>
  <dcterms:created xsi:type="dcterms:W3CDTF">2019-10-19T20:23:31Z</dcterms:created>
  <dcterms:modified xsi:type="dcterms:W3CDTF">2019-10-21T07:54:00Z</dcterms:modified>
</cp:coreProperties>
</file>